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06" r:id="rId4"/>
    <p:sldId id="307" r:id="rId5"/>
    <p:sldId id="308" r:id="rId6"/>
    <p:sldId id="317" r:id="rId7"/>
    <p:sldId id="309" r:id="rId8"/>
    <p:sldId id="314" r:id="rId9"/>
    <p:sldId id="315" r:id="rId10"/>
    <p:sldId id="316" r:id="rId11"/>
    <p:sldId id="31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g4LN72UV5Q" TargetMode="External" /><Relationship Id="rId2" Type="http://schemas.openxmlformats.org/officeDocument/2006/relationships/hyperlink" Target="https://youtu.be/ugTMcy94Fng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youtu.be/ajIfR477kAA" TargetMode="Externa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in.it/7kVgf6U" TargetMode="Externa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5" y="304801"/>
            <a:ext cx="1091676" cy="1233594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BE1964EF-0EBE-EB44-B9FC-F71E7ED28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683392" y="2966400"/>
            <a:ext cx="7957478" cy="3337147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ar-SA" sz="12800" b="1">
                <a:solidFill>
                  <a:schemeClr val="bg1"/>
                </a:solidFill>
              </a:rPr>
              <a:t>ماده اظهار معماري </a:t>
            </a:r>
          </a:p>
          <a:p>
            <a:pPr algn="r"/>
            <a:r>
              <a:rPr lang="ar-SA" sz="12800" b="1">
                <a:solidFill>
                  <a:schemeClr val="bg1"/>
                </a:solidFill>
              </a:rPr>
              <a:t>قسم التصميم الداخلي والاثاث </a:t>
            </a:r>
          </a:p>
          <a:p>
            <a:pPr algn="r"/>
            <a:r>
              <a:rPr lang="ar-SA" sz="12800" b="1">
                <a:solidFill>
                  <a:schemeClr val="bg1"/>
                </a:solidFill>
              </a:rPr>
              <a:t>الفرقه الاولى </a:t>
            </a:r>
          </a:p>
          <a:p>
            <a:pPr algn="r"/>
            <a:r>
              <a:rPr lang="ar-SA" sz="12800" b="1">
                <a:solidFill>
                  <a:schemeClr val="bg1"/>
                </a:solidFill>
              </a:rPr>
              <a:t>أ.م.د / غاده المسلمي</a:t>
            </a:r>
          </a:p>
          <a:p>
            <a:pPr algn="r"/>
            <a:endParaRPr lang="ar-SA" sz="11200" b="1">
              <a:solidFill>
                <a:schemeClr val="bg1"/>
              </a:solidFill>
            </a:endParaRPr>
          </a:p>
          <a:p>
            <a:pPr algn="r"/>
            <a:r>
              <a:rPr lang="ar-SA" sz="11200" b="1">
                <a:solidFill>
                  <a:schemeClr val="bg1"/>
                </a:solidFill>
              </a:rPr>
              <a:t>المحاضرة الاولى</a:t>
            </a:r>
          </a:p>
          <a:p>
            <a:endParaRPr lang="en-US" sz="1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FBE3DCC-A888-6047-9B33-0ECC1308A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b="1920"/>
          <a:stretch/>
        </p:blipFill>
        <p:spPr>
          <a:xfrm>
            <a:off x="4780121" y="389777"/>
            <a:ext cx="3861578" cy="574595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2583F81-438B-7D4D-B6DA-CB7C4582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071734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C68145-7D40-7D4B-9F1C-4280D9ADA0B2}"/>
              </a:ext>
            </a:extLst>
          </p:cNvPr>
          <p:cNvSpPr txBox="1"/>
          <p:nvPr/>
        </p:nvSpPr>
        <p:spPr>
          <a:xfrm>
            <a:off x="2186141" y="2500062"/>
            <a:ext cx="6241292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2400" b="1"/>
              <a:t>فيديوهات تعليم كيفية اظهار قطع الاثاث بالالوان المائية</a:t>
            </a:r>
          </a:p>
          <a:p>
            <a:endParaRPr lang="ar-SA" sz="2400" b="1">
              <a:solidFill>
                <a:schemeClr val="accent2"/>
              </a:solidFill>
            </a:endParaRPr>
          </a:p>
          <a:p>
            <a:pPr algn="ctr"/>
            <a:r>
              <a:rPr lang="ar-SA" sz="2400" b="1">
                <a:solidFill>
                  <a:schemeClr val="accent2"/>
                </a:solidFill>
              </a:rPr>
              <a:t>لمشاهده الفيدوهات اضغط على الرابط</a:t>
            </a: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DE387-73CC-F147-889E-2D74A2BB0893}"/>
              </a:ext>
            </a:extLst>
          </p:cNvPr>
          <p:cNvSpPr txBox="1"/>
          <p:nvPr/>
        </p:nvSpPr>
        <p:spPr>
          <a:xfrm>
            <a:off x="3553532" y="3947005"/>
            <a:ext cx="4574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2"/>
              </a:rPr>
              <a:t>https://youtu.be/ugTMcy94Fng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4CDA78-8F7D-6B4E-9621-C435B6E3B2AA}"/>
              </a:ext>
            </a:extLst>
          </p:cNvPr>
          <p:cNvSpPr txBox="1"/>
          <p:nvPr/>
        </p:nvSpPr>
        <p:spPr>
          <a:xfrm>
            <a:off x="3553914" y="4386455"/>
            <a:ext cx="457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https://youtu.be/mg4LN72UV5Q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E3F4C-F876-E04A-8276-A36088A2CE9D}"/>
              </a:ext>
            </a:extLst>
          </p:cNvPr>
          <p:cNvSpPr txBox="1"/>
          <p:nvPr/>
        </p:nvSpPr>
        <p:spPr>
          <a:xfrm>
            <a:off x="3553914" y="4825905"/>
            <a:ext cx="457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https://youtu.be/ajIfR477kAA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7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CE11BD-C453-8145-9971-F2EFAC33F736}"/>
              </a:ext>
            </a:extLst>
          </p:cNvPr>
          <p:cNvSpPr txBox="1"/>
          <p:nvPr/>
        </p:nvSpPr>
        <p:spPr>
          <a:xfrm rot="10800000" flipV="1">
            <a:off x="464892" y="2668161"/>
            <a:ext cx="821421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/>
              <a:t> </a:t>
            </a:r>
            <a:r>
              <a:rPr lang="ar-SA" sz="3600" b="1"/>
              <a:t>الهدف من المحاضرة</a:t>
            </a:r>
          </a:p>
          <a:p>
            <a:pPr algn="r"/>
            <a:r>
              <a:rPr lang="ar-SA" sz="3200"/>
              <a:t> </a:t>
            </a:r>
          </a:p>
          <a:p>
            <a:pPr algn="r"/>
            <a:r>
              <a:rPr lang="ar-SA" sz="3200"/>
              <a:t> اظهار بالالوان المائية </a:t>
            </a:r>
          </a:p>
          <a:p>
            <a:pPr algn="r"/>
            <a:r>
              <a:rPr lang="ar-SA" sz="3200"/>
              <a:t> ١: الخامات المتنوعة المستخدمة في العمارة</a:t>
            </a:r>
          </a:p>
          <a:p>
            <a:pPr algn="r"/>
            <a:r>
              <a:rPr lang="ar-SA" sz="3200"/>
              <a:t> ٢: وحدات الأثاث ومكملاته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2483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25797F-0DB6-B64C-8402-1E69A4931E0D}"/>
              </a:ext>
            </a:extLst>
          </p:cNvPr>
          <p:cNvSpPr txBox="1"/>
          <p:nvPr/>
        </p:nvSpPr>
        <p:spPr>
          <a:xfrm>
            <a:off x="6005137" y="677971"/>
            <a:ext cx="3370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sz="3200" b="1"/>
              <a:t>١- الاشجار والممرات</a:t>
            </a:r>
            <a:r>
              <a:rPr lang="ar-SA"/>
              <a:t>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12A9ED-9173-004C-9831-0F6A270B7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28" y="1997214"/>
            <a:ext cx="6963219" cy="46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3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8D7028-CE99-E54D-BC9B-5CBDD4F3D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00" y="809681"/>
            <a:ext cx="4104981" cy="564992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436C075-5879-DE40-AE39-DEC455804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1" y="2395606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0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9F2735F1-F183-294C-815A-88270DF3F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16" y="2005040"/>
            <a:ext cx="4525963" cy="4525963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755739D-707B-EA4F-80B8-5C4A9048D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3" y="2197585"/>
            <a:ext cx="2888119" cy="414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0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4AA9744-C057-8B47-AFE5-2B6199C357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10133" r="7423" b="7732"/>
          <a:stretch/>
        </p:blipFill>
        <p:spPr>
          <a:xfrm>
            <a:off x="1956730" y="1656839"/>
            <a:ext cx="6922003" cy="49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6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C619A8-E0AA-E04A-BB95-256ADDDE61F4}"/>
              </a:ext>
            </a:extLst>
          </p:cNvPr>
          <p:cNvSpPr txBox="1"/>
          <p:nvPr/>
        </p:nvSpPr>
        <p:spPr>
          <a:xfrm rot="10800000" flipV="1">
            <a:off x="1241095" y="3101694"/>
            <a:ext cx="6828311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2400" b="1"/>
              <a:t>فيديوهات تعليم كيفية اظهار الاشجار بالالوان المائية</a:t>
            </a:r>
          </a:p>
          <a:p>
            <a:endParaRPr lang="ar-SA" sz="2400" b="1">
              <a:solidFill>
                <a:schemeClr val="accent2"/>
              </a:solidFill>
            </a:endParaRPr>
          </a:p>
          <a:p>
            <a:pPr algn="ctr"/>
            <a:r>
              <a:rPr lang="ar-SA" sz="2400" b="1">
                <a:solidFill>
                  <a:schemeClr val="accent2"/>
                </a:solidFill>
              </a:rPr>
              <a:t>لمشاهده الفيدوهات اضغط على الرابط</a:t>
            </a:r>
          </a:p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438F0-4A75-7048-87ED-D84B3EFA08A5}"/>
              </a:ext>
            </a:extLst>
          </p:cNvPr>
          <p:cNvSpPr txBox="1"/>
          <p:nvPr/>
        </p:nvSpPr>
        <p:spPr>
          <a:xfrm>
            <a:off x="3980931" y="3405207"/>
            <a:ext cx="4655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/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E100C-6C98-B447-A01B-12D62484BDAA}"/>
              </a:ext>
            </a:extLst>
          </p:cNvPr>
          <p:cNvSpPr txBox="1"/>
          <p:nvPr/>
        </p:nvSpPr>
        <p:spPr>
          <a:xfrm>
            <a:off x="3372176" y="4882536"/>
            <a:ext cx="4574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2"/>
              </a:rPr>
              <a:t>https://pin.it/5YN1z6p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7608CB-A947-E540-8F08-C3D0B77BE290}"/>
              </a:ext>
            </a:extLst>
          </p:cNvPr>
          <p:cNvSpPr txBox="1"/>
          <p:nvPr/>
        </p:nvSpPr>
        <p:spPr>
          <a:xfrm>
            <a:off x="3348032" y="5306233"/>
            <a:ext cx="4574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2"/>
              </a:rPr>
              <a:t>https://pin.it/1YyeEDF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FED00A-507A-424D-BC46-B9F377FD2940}"/>
              </a:ext>
            </a:extLst>
          </p:cNvPr>
          <p:cNvSpPr txBox="1"/>
          <p:nvPr/>
        </p:nvSpPr>
        <p:spPr>
          <a:xfrm>
            <a:off x="3348032" y="4458839"/>
            <a:ext cx="4574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2"/>
              </a:rPr>
              <a:t>https://pin.it/7kVgf6U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9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9158A-B62F-484E-8095-6D5966A95D9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5001131" y="728712"/>
            <a:ext cx="4142869" cy="958124"/>
          </a:xfrm>
        </p:spPr>
        <p:txBody>
          <a:bodyPr/>
          <a:lstStyle/>
          <a:p>
            <a:pPr marL="0" indent="0">
              <a:buNone/>
            </a:pPr>
            <a:r>
              <a:rPr lang="ar-SA"/>
              <a:t>قطع الاثاث ووحدات الاضاءه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7F6D51-011E-FD49-812A-924F43C35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5289"/>
            <a:ext cx="4064000" cy="4064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D1F4FB8-6F04-164F-A670-9487ED9DF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5" y="2065289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A961608-BDAD-4D4C-AF7F-5F79E4757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11" y="1663895"/>
            <a:ext cx="4606786" cy="460678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F5766F5-B9AA-0F48-9137-FA1C45A628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3" t="15101" r="19815" b="17160"/>
          <a:stretch/>
        </p:blipFill>
        <p:spPr>
          <a:xfrm>
            <a:off x="823176" y="2015246"/>
            <a:ext cx="2955335" cy="41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3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1370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Unknown User</cp:lastModifiedBy>
  <cp:revision>34</cp:revision>
  <dcterms:created xsi:type="dcterms:W3CDTF">2006-08-16T00:00:00Z</dcterms:created>
  <dcterms:modified xsi:type="dcterms:W3CDTF">2020-03-31T14:46:41Z</dcterms:modified>
</cp:coreProperties>
</file>