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06" r:id="rId4"/>
    <p:sldId id="307" r:id="rId5"/>
    <p:sldId id="308" r:id="rId6"/>
    <p:sldId id="310" r:id="rId7"/>
    <p:sldId id="311" r:id="rId8"/>
    <p:sldId id="30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n.it/6ucg1YQ" TargetMode="External" /><Relationship Id="rId2" Type="http://schemas.openxmlformats.org/officeDocument/2006/relationships/hyperlink" Target="https://pin.it/62psTFk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pin.it/3WjZiSy" TargetMode="External" /><Relationship Id="rId5" Type="http://schemas.openxmlformats.org/officeDocument/2006/relationships/hyperlink" Target="https://pin.it/3afyiiN" TargetMode="External" /><Relationship Id="rId4" Type="http://schemas.openxmlformats.org/officeDocument/2006/relationships/hyperlink" Target="https://pin.it/3nIDUdJ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5" y="304801"/>
            <a:ext cx="1091676" cy="1233594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BE1964EF-0EBE-EB44-B9FC-F71E7ED28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683394" y="2966400"/>
            <a:ext cx="8343987" cy="33371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ar-SA" sz="12800" b="1">
                <a:solidFill>
                  <a:schemeClr val="bg1"/>
                </a:solidFill>
              </a:rPr>
              <a:t>ماده اظهار معماري </a:t>
            </a:r>
          </a:p>
          <a:p>
            <a:pPr algn="r"/>
            <a:r>
              <a:rPr lang="ar-SA" sz="12800" b="1">
                <a:solidFill>
                  <a:schemeClr val="bg1"/>
                </a:solidFill>
              </a:rPr>
              <a:t>قسم التصميم الداخلي والاثاث </a:t>
            </a:r>
          </a:p>
          <a:p>
            <a:pPr algn="r"/>
            <a:r>
              <a:rPr lang="ar-SA" sz="12800" b="1">
                <a:solidFill>
                  <a:schemeClr val="bg1"/>
                </a:solidFill>
              </a:rPr>
              <a:t>الفرقه الاولى </a:t>
            </a:r>
          </a:p>
          <a:p>
            <a:pPr algn="r"/>
            <a:r>
              <a:rPr lang="ar-SA" sz="12800" b="1">
                <a:solidFill>
                  <a:schemeClr val="bg1"/>
                </a:solidFill>
              </a:rPr>
              <a:t>أ.م.د / غاده المسلمي</a:t>
            </a:r>
          </a:p>
          <a:p>
            <a:pPr algn="r"/>
            <a:endParaRPr lang="ar-SA" sz="12800" b="1">
              <a:solidFill>
                <a:schemeClr val="bg1"/>
              </a:solidFill>
            </a:endParaRPr>
          </a:p>
          <a:p>
            <a:pPr algn="r"/>
            <a:r>
              <a:rPr lang="ar-SA" sz="11200" b="1">
                <a:solidFill>
                  <a:schemeClr val="bg1"/>
                </a:solidFill>
              </a:rPr>
              <a:t>محاضرة كيفية اظهار الواجهات المعمارية بالالوان المائيه</a:t>
            </a:r>
          </a:p>
          <a:p>
            <a:endParaRPr lang="en-US" sz="1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CE11BD-C453-8145-9971-F2EFAC33F736}"/>
              </a:ext>
            </a:extLst>
          </p:cNvPr>
          <p:cNvSpPr txBox="1"/>
          <p:nvPr/>
        </p:nvSpPr>
        <p:spPr>
          <a:xfrm>
            <a:off x="700374" y="2615123"/>
            <a:ext cx="774325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SA"/>
              <a:t> </a:t>
            </a:r>
            <a:r>
              <a:rPr lang="ar-SA" sz="3600" b="1"/>
              <a:t>الهدف من المحاضرة</a:t>
            </a:r>
          </a:p>
          <a:p>
            <a:pPr algn="r"/>
            <a:r>
              <a:rPr lang="ar-SA" sz="3200"/>
              <a:t> </a:t>
            </a:r>
          </a:p>
          <a:p>
            <a:pPr algn="r"/>
            <a:r>
              <a:rPr lang="ar-SA" sz="3200"/>
              <a:t>اظهار الخامات المختلفة للواجهات من حجر ورخام وقرميد ودهان وزجاج  ومعدن الي جانب عناصر الطبيعة من ماء و اشجار ونباتات</a:t>
            </a:r>
          </a:p>
          <a:p>
            <a:pPr algn="r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2483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C10D950-16B5-F64A-A7CB-F34AD6A04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554" y="215915"/>
            <a:ext cx="5322183" cy="664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3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01D59C8-1899-5143-B448-4F14BC610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20" y="1308985"/>
            <a:ext cx="7028434" cy="527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0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57F51FF-E3C2-9746-996A-ADDD42FB37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41" y="2286007"/>
            <a:ext cx="8494718" cy="3975528"/>
          </a:xfrm>
        </p:spPr>
      </p:pic>
    </p:spTree>
    <p:extLst>
      <p:ext uri="{BB962C8B-B14F-4D97-AF65-F5344CB8AC3E}">
        <p14:creationId xmlns:p14="http://schemas.microsoft.com/office/powerpoint/2010/main" val="242540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2221898-AB14-1A4A-94C7-917709C5C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917" y="211560"/>
            <a:ext cx="4540166" cy="643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48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id="{47FC79A4-BA79-0F4D-8FDB-0DC38B2BC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275" y="155488"/>
            <a:ext cx="6524381" cy="652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2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C619A8-E0AA-E04A-BB95-256ADDDE61F4}"/>
              </a:ext>
            </a:extLst>
          </p:cNvPr>
          <p:cNvSpPr txBox="1"/>
          <p:nvPr/>
        </p:nvSpPr>
        <p:spPr>
          <a:xfrm rot="10800000" flipV="1">
            <a:off x="1391302" y="2981510"/>
            <a:ext cx="6828311" cy="147732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ar-SA" sz="2400" b="1"/>
              <a:t>فيديوهات تعليم كيفية اظهار الواجهات المعمارية بالالوان المائية</a:t>
            </a:r>
          </a:p>
          <a:p>
            <a:endParaRPr lang="ar-SA" sz="2400" b="1">
              <a:solidFill>
                <a:schemeClr val="accent2"/>
              </a:solidFill>
            </a:endParaRPr>
          </a:p>
          <a:p>
            <a:pPr algn="ctr"/>
            <a:r>
              <a:rPr lang="ar-SA" sz="2400" b="1">
                <a:solidFill>
                  <a:schemeClr val="accent2"/>
                </a:solidFill>
              </a:rPr>
              <a:t>لمشاهده الفيدوهات اضغط على الرابط</a:t>
            </a:r>
          </a:p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438F0-4A75-7048-87ED-D84B3EFA08A5}"/>
              </a:ext>
            </a:extLst>
          </p:cNvPr>
          <p:cNvSpPr txBox="1"/>
          <p:nvPr/>
        </p:nvSpPr>
        <p:spPr>
          <a:xfrm>
            <a:off x="4149615" y="3620754"/>
            <a:ext cx="46556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ar-SA"/>
          </a:p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8AF08-DCCB-344B-AC36-5AF0E6EF32E2}"/>
              </a:ext>
            </a:extLst>
          </p:cNvPr>
          <p:cNvSpPr txBox="1"/>
          <p:nvPr/>
        </p:nvSpPr>
        <p:spPr>
          <a:xfrm>
            <a:off x="3097032" y="4347521"/>
            <a:ext cx="4655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2"/>
              </a:rPr>
              <a:t>https://pin.it/62psTFk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FE0002-0FD8-2747-839F-3EA6FEB98C5F}"/>
              </a:ext>
            </a:extLst>
          </p:cNvPr>
          <p:cNvSpPr txBox="1"/>
          <p:nvPr/>
        </p:nvSpPr>
        <p:spPr>
          <a:xfrm>
            <a:off x="3097032" y="4677949"/>
            <a:ext cx="4655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3"/>
              </a:rPr>
              <a:t>https://pin.it/6ucg1YQ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A3C8F5-5565-9144-A242-60EF4779D5DB}"/>
              </a:ext>
            </a:extLst>
          </p:cNvPr>
          <p:cNvSpPr txBox="1"/>
          <p:nvPr/>
        </p:nvSpPr>
        <p:spPr>
          <a:xfrm>
            <a:off x="3097032" y="5012836"/>
            <a:ext cx="4655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4"/>
              </a:rPr>
              <a:t>https://pin.it/3nIDUdJ</a:t>
            </a: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0E8083-E5F8-1040-8609-B9E7A68C39B3}"/>
              </a:ext>
            </a:extLst>
          </p:cNvPr>
          <p:cNvSpPr txBox="1"/>
          <p:nvPr/>
        </p:nvSpPr>
        <p:spPr>
          <a:xfrm>
            <a:off x="3097032" y="5324280"/>
            <a:ext cx="4655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5"/>
              </a:rPr>
              <a:t>https://pin.it/3afyiiN</a:t>
            </a:r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431116-0B7E-9D43-A680-94FBFC44A44A}"/>
              </a:ext>
            </a:extLst>
          </p:cNvPr>
          <p:cNvSpPr txBox="1"/>
          <p:nvPr/>
        </p:nvSpPr>
        <p:spPr>
          <a:xfrm>
            <a:off x="3097032" y="5635724"/>
            <a:ext cx="4655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6"/>
              </a:rPr>
              <a:t>https://pin.it/3WjZiSy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9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1370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Unknown User</cp:lastModifiedBy>
  <cp:revision>31</cp:revision>
  <dcterms:created xsi:type="dcterms:W3CDTF">2006-08-16T00:00:00Z</dcterms:created>
  <dcterms:modified xsi:type="dcterms:W3CDTF">2020-03-30T19:30:57Z</dcterms:modified>
</cp:coreProperties>
</file>