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>
        <p:scale>
          <a:sx n="69" d="100"/>
          <a:sy n="69" d="100"/>
        </p:scale>
        <p:origin x="-5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المادة/ رسم من الطبيعة</a:t>
            </a:r>
            <a:br>
              <a:rPr lang="ar-EG" sz="4000" b="1" dirty="0" smtClean="0">
                <a:solidFill>
                  <a:schemeClr val="bg1"/>
                </a:solidFill>
              </a:rPr>
            </a:br>
            <a:r>
              <a:rPr lang="ar-EG" sz="4000" b="1" dirty="0" smtClean="0">
                <a:solidFill>
                  <a:schemeClr val="bg1"/>
                </a:solidFill>
              </a:rPr>
              <a:t>مسجد السلطان حسن</a:t>
            </a:r>
            <a:endParaRPr lang="ar-EG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>
            <a:normAutofit/>
          </a:bodyPr>
          <a:lstStyle/>
          <a:p>
            <a:pPr algn="l"/>
            <a:r>
              <a:rPr lang="ar-EG" sz="4800" dirty="0" smtClean="0">
                <a:solidFill>
                  <a:schemeClr val="bg1"/>
                </a:solidFill>
              </a:rPr>
              <a:t>أ.م.د غادة المسلمي</a:t>
            </a:r>
            <a:endParaRPr lang="ar-EG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2" y="1359454"/>
            <a:ext cx="3034144" cy="4045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05" y="892682"/>
            <a:ext cx="2987141" cy="4512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729343"/>
            <a:ext cx="4322620" cy="32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336" y="-2217738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30" y="1343891"/>
            <a:ext cx="2622405" cy="4662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517842"/>
            <a:ext cx="3590482" cy="448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6" y="2613313"/>
            <a:ext cx="4523509" cy="33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5" y="969284"/>
            <a:ext cx="3283528" cy="537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14" y="1159949"/>
            <a:ext cx="3887932" cy="518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4" y="2453039"/>
            <a:ext cx="2918113" cy="38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30" y="250247"/>
            <a:ext cx="3693968" cy="4925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3259280"/>
            <a:ext cx="4558144" cy="3418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50247"/>
            <a:ext cx="5715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08" y="266480"/>
            <a:ext cx="3327256" cy="4599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87" y="1167024"/>
            <a:ext cx="3472295" cy="462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22" y="1922906"/>
            <a:ext cx="3058391" cy="46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المادة/ رسم من الطبيعة مسجد السلطان حسن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Nour</cp:lastModifiedBy>
  <cp:revision>7</cp:revision>
  <dcterms:created xsi:type="dcterms:W3CDTF">2020-03-17T20:43:53Z</dcterms:created>
  <dcterms:modified xsi:type="dcterms:W3CDTF">2020-04-02T21:42:25Z</dcterms:modified>
</cp:coreProperties>
</file>