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4" r:id="rId16"/>
    <p:sldId id="277" r:id="rId17"/>
    <p:sldId id="263" r:id="rId18"/>
    <p:sldId id="265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27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6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2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07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BC4385-3769-4B25-8087-F7687A39A7A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A63CDE-5E61-433A-AF22-B78AB32228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3600" dirty="0"/>
              <a:t/>
            </a:r>
            <a:br>
              <a:rPr lang="en-US" sz="3600" dirty="0"/>
            </a:br>
            <a:r>
              <a:rPr lang="ar-EG" sz="3600" b="1" dirty="0"/>
              <a:t>أ. د. منـــــــــــــال يــــــــــــــوسف </a:t>
            </a:r>
            <a:r>
              <a:rPr lang="ar-EG" sz="3600" b="1" dirty="0" smtClean="0"/>
              <a:t>نجيـــــــــــــب </a:t>
            </a:r>
            <a:r>
              <a:rPr lang="ar-EG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EG" sz="3600" dirty="0"/>
              <a:t>قسم طباعة المنسوجات و الصباغة و التجهيــــــز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EG" sz="3600" dirty="0" smtClean="0"/>
              <a:t>الفرقة الاولى : مادة تصميم 2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EG" sz="3600" dirty="0" smtClean="0"/>
              <a:t>محاضرة يوم الخميس 19/3/2020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dirty="0" smtClean="0"/>
              <a:t>التوقيت : العاشرة صباحا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b="2541"/>
          <a:stretch/>
        </p:blipFill>
        <p:spPr>
          <a:xfrm>
            <a:off x="2904565" y="1788459"/>
            <a:ext cx="5929939" cy="4541677"/>
          </a:xfrm>
        </p:spPr>
      </p:pic>
    </p:spTree>
    <p:extLst>
      <p:ext uri="{BB962C8B-B14F-4D97-AF65-F5344CB8AC3E}">
        <p14:creationId xmlns:p14="http://schemas.microsoft.com/office/powerpoint/2010/main" val="9006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>
          <a:xfrm>
            <a:off x="3482788" y="1801756"/>
            <a:ext cx="4518211" cy="4461885"/>
          </a:xfrm>
        </p:spPr>
      </p:pic>
    </p:spTree>
    <p:extLst>
      <p:ext uri="{BB962C8B-B14F-4D97-AF65-F5344CB8AC3E}">
        <p14:creationId xmlns:p14="http://schemas.microsoft.com/office/powerpoint/2010/main" val="1853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1" y="1787141"/>
            <a:ext cx="6414247" cy="4512881"/>
          </a:xfrm>
        </p:spPr>
      </p:pic>
    </p:spTree>
    <p:extLst>
      <p:ext uri="{BB962C8B-B14F-4D97-AF65-F5344CB8AC3E}">
        <p14:creationId xmlns:p14="http://schemas.microsoft.com/office/powerpoint/2010/main" val="793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2340"/>
            <a:ext cx="4181223" cy="5561719"/>
          </a:xfrm>
        </p:spPr>
      </p:pic>
    </p:spTree>
    <p:extLst>
      <p:ext uri="{BB962C8B-B14F-4D97-AF65-F5344CB8AC3E}">
        <p14:creationId xmlns:p14="http://schemas.microsoft.com/office/powerpoint/2010/main" val="15867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96" y="919122"/>
            <a:ext cx="4092150" cy="5327516"/>
          </a:xfrm>
        </p:spPr>
      </p:pic>
    </p:spTree>
    <p:extLst>
      <p:ext uri="{BB962C8B-B14F-4D97-AF65-F5344CB8AC3E}">
        <p14:creationId xmlns:p14="http://schemas.microsoft.com/office/powerpoint/2010/main" val="34277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73" y="578224"/>
            <a:ext cx="3913688" cy="5599009"/>
          </a:xfrm>
        </p:spPr>
      </p:pic>
    </p:spTree>
    <p:extLst>
      <p:ext uri="{BB962C8B-B14F-4D97-AF65-F5344CB8AC3E}">
        <p14:creationId xmlns:p14="http://schemas.microsoft.com/office/powerpoint/2010/main" val="7795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2" y="739589"/>
            <a:ext cx="3451290" cy="5478240"/>
          </a:xfrm>
        </p:spPr>
      </p:pic>
    </p:spTree>
    <p:extLst>
      <p:ext uri="{BB962C8B-B14F-4D97-AF65-F5344CB8AC3E}">
        <p14:creationId xmlns:p14="http://schemas.microsoft.com/office/powerpoint/2010/main" val="10548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سفن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6082" r="2447" b="8106"/>
          <a:stretch/>
        </p:blipFill>
        <p:spPr>
          <a:xfrm>
            <a:off x="1828800" y="1842247"/>
            <a:ext cx="7817649" cy="4405326"/>
          </a:xfrm>
        </p:spPr>
      </p:pic>
    </p:spTree>
    <p:extLst>
      <p:ext uri="{BB962C8B-B14F-4D97-AF65-F5344CB8AC3E}">
        <p14:creationId xmlns:p14="http://schemas.microsoft.com/office/powerpoint/2010/main" val="31852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سفن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7779" y="-1675638"/>
            <a:ext cx="3010131" cy="11551974"/>
          </a:xfrm>
        </p:spPr>
      </p:pic>
    </p:spTree>
    <p:extLst>
      <p:ext uri="{BB962C8B-B14F-4D97-AF65-F5344CB8AC3E}">
        <p14:creationId xmlns:p14="http://schemas.microsoft.com/office/powerpoint/2010/main" val="10417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المطلوب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2800" dirty="0" smtClean="0"/>
              <a:t>عمل تصميم للطفل يصلح طباعته :</a:t>
            </a:r>
          </a:p>
          <a:p>
            <a:pPr marL="511175" indent="-90488" algn="r" rtl="1">
              <a:buFont typeface="Wingdings" panose="05000000000000000000" pitchFamily="2" charset="2"/>
              <a:buChar char="Ø"/>
            </a:pPr>
            <a:r>
              <a:rPr lang="ar-EG" sz="2800" dirty="0" smtClean="0"/>
              <a:t>كمعلقات او ستائر</a:t>
            </a:r>
          </a:p>
          <a:p>
            <a:pPr marL="511175" indent="-90488" algn="r" rtl="1">
              <a:buFont typeface="Wingdings" panose="05000000000000000000" pitchFamily="2" charset="2"/>
              <a:buChar char="Ø"/>
            </a:pPr>
            <a:r>
              <a:rPr lang="ar-EG" sz="2800" dirty="0" smtClean="0"/>
              <a:t>كمفروشات </a:t>
            </a:r>
          </a:p>
          <a:p>
            <a:pPr marL="511175" indent="-90488" algn="r" rtl="1">
              <a:buFont typeface="Wingdings" panose="05000000000000000000" pitchFamily="2" charset="2"/>
              <a:buChar char="Ø"/>
            </a:pPr>
            <a:r>
              <a:rPr lang="ar-EG" sz="2800" dirty="0" smtClean="0"/>
              <a:t>كملابس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ar-EG" sz="2800" dirty="0" smtClean="0"/>
          </a:p>
          <a:p>
            <a:pPr algn="r" rtl="1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9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تكملة المحاضرة السابقة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EG" sz="2800" dirty="0" smtClean="0"/>
              <a:t>عن الفنان</a:t>
            </a:r>
            <a:r>
              <a:rPr lang="en-US" sz="2800" dirty="0" smtClean="0"/>
              <a:t> </a:t>
            </a:r>
            <a:r>
              <a:rPr lang="en-US" sz="2800" dirty="0" err="1" smtClean="0"/>
              <a:t>Hunder</a:t>
            </a:r>
            <a:r>
              <a:rPr lang="en-US" sz="2800" dirty="0" smtClean="0"/>
              <a:t> </a:t>
            </a:r>
            <a:r>
              <a:rPr lang="en-US" sz="2800" dirty="0" err="1" smtClean="0"/>
              <a:t>Twasser</a:t>
            </a:r>
            <a:r>
              <a:rPr lang="en-US" sz="2800" dirty="0" smtClean="0"/>
              <a:t> </a:t>
            </a:r>
            <a:r>
              <a:rPr lang="ar-EG" sz="2800" dirty="0" smtClean="0"/>
              <a:t>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EG" sz="2800" dirty="0" smtClean="0"/>
              <a:t>سنعرض اليوم مجموعة من الوحدات الجديدة (المنازل - السفن)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EG" sz="2800" dirty="0" smtClean="0"/>
              <a:t>المطلوب عمله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8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" r="1662" b="6040"/>
          <a:stretch/>
        </p:blipFill>
        <p:spPr>
          <a:xfrm>
            <a:off x="2320165" y="1777701"/>
            <a:ext cx="7139870" cy="4502075"/>
          </a:xfrm>
        </p:spPr>
      </p:pic>
    </p:spTree>
    <p:extLst>
      <p:ext uri="{BB962C8B-B14F-4D97-AF65-F5344CB8AC3E}">
        <p14:creationId xmlns:p14="http://schemas.microsoft.com/office/powerpoint/2010/main" val="14281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909" r="2691" b="3159"/>
          <a:stretch/>
        </p:blipFill>
        <p:spPr>
          <a:xfrm>
            <a:off x="2743201" y="1811067"/>
            <a:ext cx="6239434" cy="4472654"/>
          </a:xfrm>
        </p:spPr>
      </p:pic>
    </p:spTree>
    <p:extLst>
      <p:ext uri="{BB962C8B-B14F-4D97-AF65-F5344CB8AC3E}">
        <p14:creationId xmlns:p14="http://schemas.microsoft.com/office/powerpoint/2010/main" val="2806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5918" r="3986" b="5833"/>
          <a:stretch/>
        </p:blipFill>
        <p:spPr>
          <a:xfrm>
            <a:off x="2595283" y="1818271"/>
            <a:ext cx="6535270" cy="4458169"/>
          </a:xfrm>
        </p:spPr>
      </p:pic>
    </p:spTree>
    <p:extLst>
      <p:ext uri="{BB962C8B-B14F-4D97-AF65-F5344CB8AC3E}">
        <p14:creationId xmlns:p14="http://schemas.microsoft.com/office/powerpoint/2010/main" val="13010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9" y="1816124"/>
            <a:ext cx="6010836" cy="4508127"/>
          </a:xfrm>
        </p:spPr>
      </p:pic>
    </p:spTree>
    <p:extLst>
      <p:ext uri="{BB962C8B-B14F-4D97-AF65-F5344CB8AC3E}">
        <p14:creationId xmlns:p14="http://schemas.microsoft.com/office/powerpoint/2010/main" val="26988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1110" r="992" b="2040"/>
          <a:stretch/>
        </p:blipFill>
        <p:spPr>
          <a:xfrm>
            <a:off x="3079377" y="1801905"/>
            <a:ext cx="5647765" cy="4471148"/>
          </a:xfrm>
        </p:spPr>
      </p:pic>
    </p:spTree>
    <p:extLst>
      <p:ext uri="{BB962C8B-B14F-4D97-AF65-F5344CB8AC3E}">
        <p14:creationId xmlns:p14="http://schemas.microsoft.com/office/powerpoint/2010/main" val="2974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8" y="1846263"/>
            <a:ext cx="4418091" cy="4435836"/>
          </a:xfrm>
        </p:spPr>
      </p:pic>
    </p:spTree>
    <p:extLst>
      <p:ext uri="{BB962C8B-B14F-4D97-AF65-F5344CB8AC3E}">
        <p14:creationId xmlns:p14="http://schemas.microsoft.com/office/powerpoint/2010/main" val="39810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4400" dirty="0" smtClean="0"/>
              <a:t>وحدات منازل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9260" r="7027" b="9845"/>
          <a:stretch/>
        </p:blipFill>
        <p:spPr>
          <a:xfrm>
            <a:off x="2770093" y="1831489"/>
            <a:ext cx="6360959" cy="4461890"/>
          </a:xfrm>
        </p:spPr>
      </p:pic>
    </p:spTree>
    <p:extLst>
      <p:ext uri="{BB962C8B-B14F-4D97-AF65-F5344CB8AC3E}">
        <p14:creationId xmlns:p14="http://schemas.microsoft.com/office/powerpoint/2010/main" val="37247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</TotalTime>
  <Words>96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Retrospect</vt:lpstr>
      <vt:lpstr> أ. د. منـــــــــــــال يــــــــــــــوسف نجيـــــــــــــب   قسم طباعة المنسوجات و الصباغة و التجهيــــــز الفرقة الاولى : مادة تصميم 2 محاضرة يوم الخميس 19/3/2020 </vt:lpstr>
      <vt:lpstr>تكملة المحاضرة السابقة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منازل</vt:lpstr>
      <vt:lpstr>وحدات سفن</vt:lpstr>
      <vt:lpstr>وحدات سفن</vt:lpstr>
      <vt:lpstr>المطلوب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أ. د. منـــــــــــــال يــــــــــــــوسف نجيـــــــــــــب   قسم طباعة المنسوجات و الصباغة و التجهيــــــز الفرقة الاولى : مادة تصميم 2 محاضرة يوم الخميس 19/3/2020</dc:title>
  <dc:creator>Veronia Ayman Adly</dc:creator>
  <cp:lastModifiedBy>Windows User</cp:lastModifiedBy>
  <cp:revision>25</cp:revision>
  <dcterms:created xsi:type="dcterms:W3CDTF">2020-03-17T19:30:18Z</dcterms:created>
  <dcterms:modified xsi:type="dcterms:W3CDTF">2020-03-18T05:11:00Z</dcterms:modified>
</cp:coreProperties>
</file>