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71" r:id="rId5"/>
    <p:sldId id="272" r:id="rId6"/>
    <p:sldId id="265" r:id="rId7"/>
    <p:sldId id="261" r:id="rId8"/>
    <p:sldId id="275" r:id="rId9"/>
    <p:sldId id="291" r:id="rId10"/>
    <p:sldId id="292" r:id="rId11"/>
    <p:sldId id="289" r:id="rId12"/>
    <p:sldId id="290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77" r:id="rId26"/>
    <p:sldId id="276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040F-3359-4840-A127-F2F24A14FDB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593264"/>
            <a:ext cx="6705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tx2">
                    <a:lumMod val="50000"/>
                  </a:schemeClr>
                </a:solidFill>
              </a:rPr>
              <a:t>محاضرة </a:t>
            </a:r>
            <a:r>
              <a:rPr lang="ar-EG" sz="3600" b="1" dirty="0" smtClean="0">
                <a:solidFill>
                  <a:schemeClr val="tx2">
                    <a:lumMod val="50000"/>
                  </a:schemeClr>
                </a:solidFill>
              </a:rPr>
              <a:t>(5) فى </a:t>
            </a:r>
            <a:endParaRPr lang="ar-EG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ar-EG" sz="3600" b="1" dirty="0" smtClean="0">
                <a:solidFill>
                  <a:schemeClr val="accent6">
                    <a:lumMod val="50000"/>
                  </a:schemeClr>
                </a:solidFill>
              </a:rPr>
              <a:t>مادة / الرسم من الطبيعة  </a:t>
            </a:r>
          </a:p>
          <a:p>
            <a:pPr algn="ctr"/>
            <a:r>
              <a:rPr lang="ar-EG" sz="3600" dirty="0" smtClean="0">
                <a:solidFill>
                  <a:schemeClr val="tx2">
                    <a:lumMod val="50000"/>
                  </a:schemeClr>
                </a:solidFill>
              </a:rPr>
              <a:t>الفرقة الأولى – قسم طباعة منسوجات  </a:t>
            </a:r>
          </a:p>
          <a:p>
            <a:pPr algn="ctr"/>
            <a:r>
              <a:rPr lang="ar-EG" sz="3600" dirty="0" smtClean="0">
                <a:solidFill>
                  <a:schemeClr val="tx2">
                    <a:lumMod val="50000"/>
                  </a:schemeClr>
                </a:solidFill>
              </a:rPr>
              <a:t>الأربعاء الموافق 15/4/2020 </a:t>
            </a:r>
          </a:p>
          <a:p>
            <a:pPr algn="ctr"/>
            <a:endParaRPr lang="ar-EG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EG" sz="3200" b="1" dirty="0" smtClean="0">
                <a:solidFill>
                  <a:schemeClr val="accent1">
                    <a:lumMod val="50000"/>
                  </a:schemeClr>
                </a:solidFill>
              </a:rPr>
              <a:t>القائم على التدريس </a:t>
            </a:r>
          </a:p>
          <a:p>
            <a:pPr algn="ctr"/>
            <a:r>
              <a:rPr lang="ar-EG" sz="2800" b="1" dirty="0" smtClean="0">
                <a:solidFill>
                  <a:schemeClr val="accent6">
                    <a:lumMod val="50000"/>
                  </a:schemeClr>
                </a:solidFill>
              </a:rPr>
              <a:t>أ.م.د / انجى صابر أحمد </a:t>
            </a:r>
          </a:p>
          <a:p>
            <a:pPr algn="ctr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</a:rPr>
              <a:t>أستاذ مساعد بقسم التربية الفنية </a:t>
            </a:r>
          </a:p>
          <a:p>
            <a:pPr algn="ctr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</a:rPr>
              <a:t>بكلية التربية النوعية – جامعة بنها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20" y="1330325"/>
            <a:ext cx="3901123" cy="51117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7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466850"/>
            <a:ext cx="4114800" cy="48577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45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59" y="1843087"/>
            <a:ext cx="3782541" cy="45577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9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558444" cy="3886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87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02641"/>
            <a:ext cx="4114800" cy="51671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15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08" y="1828800"/>
            <a:ext cx="3988039" cy="45963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53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4031686" cy="4724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60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98802"/>
            <a:ext cx="4114800" cy="497479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13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78" y="1295400"/>
            <a:ext cx="4155603" cy="507389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70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267200" cy="4572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43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3000165"/>
            <a:ext cx="754380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449" y="3068265"/>
            <a:ext cx="7024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kumimoji="0" lang="ar-EG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المشروع </a:t>
            </a:r>
            <a:r>
              <a:rPr kumimoji="0" lang="ar-EG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السابع </a:t>
            </a: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/ طبيعة صامتة</a:t>
            </a:r>
            <a:b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</a:b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- عمل دراسة بالأبيض</a:t>
            </a:r>
            <a:r>
              <a:rPr kumimoji="0" lang="ar-EG" sz="32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 والأسود </a:t>
            </a:r>
            <a:r>
              <a:rPr lang="ar-EG" sz="3200" b="1" kern="0" noProof="0" dirty="0" smtClean="0">
                <a:solidFill>
                  <a:schemeClr val="tx2">
                    <a:lumMod val="50000"/>
                  </a:schemeClr>
                </a:solidFill>
                <a:latin typeface="Corbel"/>
                <a:ea typeface="+mj-ea"/>
                <a:cs typeface="Tahoma" panose="020B0604030504040204" pitchFamily="34" charset="0"/>
              </a:rPr>
              <a:t>بالقلم الرصاص أو الفحم </a:t>
            </a:r>
            <a:r>
              <a:rPr kumimoji="0" lang="ar-EG" sz="32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لعنصر القماش مع عناصر أخرى </a:t>
            </a:r>
            <a:r>
              <a:rPr lang="ar-EG" sz="3200" b="1" kern="0" noProof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بهيئات</a:t>
            </a:r>
            <a:r>
              <a:rPr lang="ar-EG" sz="3200" b="1" kern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متعددة </a:t>
            </a:r>
            <a:r>
              <a:rPr lang="ar-EG" sz="3200" b="1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 </a:t>
            </a:r>
            <a:b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17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59" y="1383424"/>
            <a:ext cx="4441281" cy="50055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80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26" y="1752600"/>
            <a:ext cx="4298874" cy="4546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71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16" y="2362200"/>
            <a:ext cx="5550370" cy="381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38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08" y="1368425"/>
            <a:ext cx="4062984" cy="50355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08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4038600" cy="456247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57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62025" y="2362200"/>
            <a:ext cx="72199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ar-EG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تدريب : </a:t>
            </a: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بناءً على ما سبق : </a:t>
            </a:r>
            <a:b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قم بعمل دراسة ظل ونور باستخدام القلم الرصاص أو أقلام الفحم</a:t>
            </a:r>
            <a:r>
              <a:rPr kumimoji="0" lang="ar-EG" sz="25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لعنصر القماش</a:t>
            </a:r>
            <a:r>
              <a:rPr lang="ar-EG" sz="2500" b="1" kern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مع عناصر أخرى بهيئات مختلفة </a:t>
            </a:r>
            <a:r>
              <a:rPr kumimoji="0" lang="ar-EG" sz="25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يوضع</a:t>
            </a:r>
            <a:r>
              <a:rPr kumimoji="0" lang="ar-EG" sz="25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أمامك ، مع مراعاة الدقة فى إظهار تفاصيل العناصر باستخدام أحد تقنيات التظليل المختلفة </a:t>
            </a:r>
            <a:r>
              <a:rPr lang="ar-EG" sz="2500" b="1" kern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2483803"/>
            <a:ext cx="777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 https://www.pinterest.at/pin/580190364474943666/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https://www.pinterest.at/pin/679691768748817357/?d=t&amp;mt=signup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https://www.pinterest.at/pin/642466703080952106/ 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https://www.pinterest.at/pin/291115563394539312/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https://www.pinterest.at/pin/858920960161057137/?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d=t&amp;mt=signupOrPersonalizedLogin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https://www.pinterest.at/pin/745838388275974181/?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d=t&amp;mt=signupOrPersonalizedLogin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https://www.pinterest.at/pin/388576274098617245/?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d=t&amp;mt=signupOrPersonalizedLogin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https://www.pinterest.at/pin/603623156292744267/?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d=t&amp;mt=signupOrPersonalizedLogin</a:t>
            </a:r>
          </a:p>
          <a:p>
            <a:pPr marL="285750" lvl="0" indent="-285750" algn="just">
              <a:buFontTx/>
              <a:buChar char="-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https://www.pinterest.com/pin/47569339791453585/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67681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</a:rPr>
              <a:t>الروابط :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3184951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ar-EG" sz="4000" b="1" kern="0" dirty="0" smtClean="0">
                <a:solidFill>
                  <a:srgbClr val="4F81BD">
                    <a:lumMod val="50000"/>
                  </a:srgbClr>
                </a:solidFill>
                <a:latin typeface="Corbel"/>
                <a:cs typeface="Tahoma" panose="020B0604030504040204" pitchFamily="34" charset="0"/>
              </a:rPr>
              <a:t>مع تمنياتى بالتوفيق </a:t>
            </a:r>
            <a:endParaRPr lang="en-US" sz="2800" kern="0" dirty="0" smtClean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6272" y="25146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= </a:t>
            </a: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الأدوات المستخدمة : </a:t>
            </a:r>
            <a:b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</a:b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- أقلام رصاص ( درجات مختلفة ) </a:t>
            </a: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أو أقلام فحم . </a:t>
            </a:r>
            <a:endParaRPr lang="ar-EG" sz="2800" b="1" kern="0" dirty="0">
              <a:solidFill>
                <a:srgbClr val="FF0000"/>
              </a:solidFill>
              <a:latin typeface="Corbel"/>
              <a:ea typeface="+mj-ea"/>
              <a:cs typeface="Tahoma" panose="020B0604030504040204" pitchFamily="34" charset="0"/>
            </a:endParaRP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endParaRPr kumimoji="0" lang="ar-EG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/>
              <a:ea typeface="+mj-ea"/>
              <a:cs typeface="Tahoma" panose="020B0604030504040204" pitchFamily="34" charset="0"/>
            </a:endParaRPr>
          </a:p>
          <a:p>
            <a:pPr marR="0" lvl="0" algn="r" defTabSz="914400" rtl="1" eaLnBrk="1" fontAlgn="auto" latinLnBrk="0" hangingPunct="1">
              <a:buClrTx/>
              <a:buSzTx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=الخامة المستخدمة : </a:t>
            </a: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ورق كانسون أبيض . </a:t>
            </a:r>
          </a:p>
          <a:p>
            <a:pPr algn="just" rtl="1"/>
            <a:r>
              <a:rPr lang="ar-EG" sz="2800" b="1" kern="0" dirty="0" smtClean="0">
                <a:solidFill>
                  <a:schemeClr val="accent1">
                    <a:lumMod val="50000"/>
                  </a:schemeClr>
                </a:solidFill>
                <a:latin typeface="Corbel"/>
                <a:ea typeface="+mj-ea"/>
                <a:cs typeface="Tahoma" panose="020B0604030504040204" pitchFamily="34" charset="0"/>
              </a:rPr>
              <a:t>- </a:t>
            </a:r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الاسكتش </a:t>
            </a:r>
            <a:r>
              <a:rPr lang="ar-EG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بوك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sketchbook</a:t>
            </a:r>
            <a:r>
              <a:rPr lang="ar-EG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8548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https://cdn.baianat.com/articles/9_1562172563174_d1bg5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139600" cy="2540402"/>
          </a:xfrm>
          <a:prstGeom prst="rect">
            <a:avLst/>
          </a:prstGeom>
          <a:noFill/>
          <a:ln>
            <a:solidFill>
              <a:sysClr val="window" lastClr="FFFFFF">
                <a:lumMod val="75000"/>
              </a:sys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6536"/>
            <a:ext cx="3200400" cy="2537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293341"/>
            <a:ext cx="2667000" cy="233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905" y="1295400"/>
            <a:ext cx="2340007" cy="231141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09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81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45375" y="1730315"/>
            <a:ext cx="651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0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نماذج</a:t>
            </a:r>
            <a:r>
              <a:rPr kumimoji="0" lang="ar-EG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 لدراسات مختلفة لعنصر</a:t>
            </a:r>
            <a:r>
              <a:rPr kumimoji="0" lang="ar-EG" sz="20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 القماش مع عناصر أخرى </a:t>
            </a:r>
            <a:r>
              <a:rPr kumimoji="0" lang="ar-EG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بأقلام الرصاص  :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93100"/>
            <a:ext cx="3352800" cy="4051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47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130425"/>
            <a:ext cx="4171950" cy="41719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67" y="1905000"/>
            <a:ext cx="3556000" cy="440840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16017"/>
            <a:ext cx="3733800" cy="473357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30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97108"/>
            <a:ext cx="3886200" cy="50647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78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>
        <p:pull dir="d"/>
      </p:transition>
    </mc:Choice>
    <mc:Fallback xmlns="">
      <p:transition spd="slow" advTm="2500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107</Words>
  <Application>Microsoft Office PowerPoint</Application>
  <PresentationFormat>On-screen Show (4:3)</PresentationFormat>
  <Paragraphs>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Yasso</cp:lastModifiedBy>
  <cp:revision>195</cp:revision>
  <dcterms:created xsi:type="dcterms:W3CDTF">2020-03-21T14:07:42Z</dcterms:created>
  <dcterms:modified xsi:type="dcterms:W3CDTF">2020-04-15T04:37:06Z</dcterms:modified>
</cp:coreProperties>
</file>