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00" autoAdjust="0"/>
    <p:restoredTop sz="94660"/>
  </p:normalViewPr>
  <p:slideViewPr>
    <p:cSldViewPr snapToGrid="0">
      <p:cViewPr varScale="1">
        <p:scale>
          <a:sx n="74" d="100"/>
          <a:sy n="74" d="100"/>
        </p:scale>
        <p:origin x="37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26/07/1441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2378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26/07/1441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498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26/07/1441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3309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26/07/1441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8569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A0E5FF-B424-4DFE-8581-6630AAA49E99}" type="datetimeFigureOut">
              <a:rPr lang="ar-EG" smtClean="0"/>
              <a:t>26/07/1441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125176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EFA0E5FF-B424-4DFE-8581-6630AAA49E99}" type="datetimeFigureOut">
              <a:rPr lang="ar-EG" smtClean="0"/>
              <a:t>26/07/1441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36740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EFA0E5FF-B424-4DFE-8581-6630AAA49E99}" type="datetimeFigureOut">
              <a:rPr lang="ar-EG" smtClean="0"/>
              <a:t>26/07/1441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44382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EFA0E5FF-B424-4DFE-8581-6630AAA49E99}" type="datetimeFigureOut">
              <a:rPr lang="ar-EG" smtClean="0"/>
              <a:t>26/07/1441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14297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0E5FF-B424-4DFE-8581-6630AAA49E99}" type="datetimeFigureOut">
              <a:rPr lang="ar-EG" smtClean="0"/>
              <a:t>26/07/1441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446788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26/07/1441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1461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26/07/1441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6966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A0E5FF-B424-4DFE-8581-6630AAA49E99}" type="datetimeFigureOut">
              <a:rPr lang="ar-EG" smtClean="0"/>
              <a:t>26/07/1441</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885911-A0CF-462C-9C41-B99BB0F8794F}" type="slidenum">
              <a:rPr lang="ar-EG" smtClean="0"/>
              <a:t>‹#›</a:t>
            </a:fld>
            <a:endParaRPr lang="ar-EG"/>
          </a:p>
        </p:txBody>
      </p:sp>
    </p:spTree>
    <p:extLst>
      <p:ext uri="{BB962C8B-B14F-4D97-AF65-F5344CB8AC3E}">
        <p14:creationId xmlns:p14="http://schemas.microsoft.com/office/powerpoint/2010/main" val="2985828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445" y="0"/>
            <a:ext cx="13204359" cy="7258923"/>
          </a:xfrm>
          <a:prstGeom prst="rect">
            <a:avLst/>
          </a:prstGeom>
        </p:spPr>
      </p:pic>
      <p:sp>
        <p:nvSpPr>
          <p:cNvPr id="3" name="Subtitle 2"/>
          <p:cNvSpPr>
            <a:spLocks noGrp="1"/>
          </p:cNvSpPr>
          <p:nvPr>
            <p:ph type="subTitle" idx="1"/>
          </p:nvPr>
        </p:nvSpPr>
        <p:spPr>
          <a:xfrm>
            <a:off x="1893196" y="1731818"/>
            <a:ext cx="9374554" cy="3268304"/>
          </a:xfrm>
        </p:spPr>
        <p:txBody>
          <a:bodyPr>
            <a:normAutofit fontScale="85000" lnSpcReduction="20000"/>
          </a:bodyPr>
          <a:lstStyle/>
          <a:p>
            <a:pPr>
              <a:defRPr/>
            </a:pPr>
            <a:r>
              <a:rPr lang="ar-EG" sz="4300" b="1" dirty="0" smtClean="0">
                <a:latin typeface="Times New Roman" pitchFamily="18" charset="0"/>
                <a:cs typeface="Times New Roman" pitchFamily="18" charset="0"/>
              </a:rPr>
              <a:t>رسم من الطبيعة </a:t>
            </a:r>
          </a:p>
          <a:p>
            <a:pPr>
              <a:defRPr/>
            </a:pPr>
            <a:endParaRPr lang="ar-EG" sz="4300" b="1" dirty="0" smtClean="0">
              <a:latin typeface="Times New Roman" pitchFamily="18" charset="0"/>
              <a:cs typeface="Times New Roman" pitchFamily="18" charset="0"/>
            </a:endParaRPr>
          </a:p>
          <a:p>
            <a:pPr>
              <a:defRPr/>
            </a:pPr>
            <a:endParaRPr lang="ar-EG" sz="4300" b="1" dirty="0">
              <a:latin typeface="Times New Roman" pitchFamily="18" charset="0"/>
              <a:cs typeface="Times New Roman" pitchFamily="18" charset="0"/>
            </a:endParaRPr>
          </a:p>
          <a:p>
            <a:pPr>
              <a:defRPr/>
            </a:pPr>
            <a:r>
              <a:rPr lang="ar-EG" sz="4300" b="1" dirty="0" smtClean="0">
                <a:latin typeface="Times New Roman" pitchFamily="18" charset="0"/>
                <a:cs typeface="Times New Roman" pitchFamily="18" charset="0"/>
              </a:rPr>
              <a:t>"</a:t>
            </a:r>
            <a:r>
              <a:rPr lang="ar-EG" sz="4300" b="1" dirty="0">
                <a:latin typeface="Times New Roman" pitchFamily="18" charset="0"/>
                <a:cs typeface="Times New Roman" pitchFamily="18" charset="0"/>
              </a:rPr>
              <a:t>الفرقة </a:t>
            </a:r>
            <a:r>
              <a:rPr lang="ar-EG" sz="4300" b="1" dirty="0" smtClean="0">
                <a:latin typeface="Times New Roman" pitchFamily="18" charset="0"/>
                <a:cs typeface="Times New Roman" pitchFamily="18" charset="0"/>
              </a:rPr>
              <a:t>اللاولى"</a:t>
            </a:r>
          </a:p>
          <a:p>
            <a:pPr>
              <a:defRPr/>
            </a:pPr>
            <a:r>
              <a:rPr lang="ar-EG" sz="4300" b="1" dirty="0" smtClean="0">
                <a:latin typeface="Times New Roman" pitchFamily="18" charset="0"/>
                <a:cs typeface="Times New Roman" pitchFamily="18" charset="0"/>
              </a:rPr>
              <a:t>إعــــــــــــــــــداد</a:t>
            </a:r>
            <a:endParaRPr lang="ar-EG" sz="4300" b="1" dirty="0">
              <a:latin typeface="Times New Roman" pitchFamily="18" charset="0"/>
              <a:cs typeface="Times New Roman" pitchFamily="18" charset="0"/>
            </a:endParaRPr>
          </a:p>
          <a:p>
            <a:pPr>
              <a:defRPr/>
            </a:pPr>
            <a:r>
              <a:rPr lang="ar-EG" sz="4300" b="1" dirty="0">
                <a:solidFill>
                  <a:schemeClr val="bg1"/>
                </a:solidFill>
                <a:latin typeface="Times New Roman" pitchFamily="18" charset="0"/>
                <a:cs typeface="Times New Roman" pitchFamily="18" charset="0"/>
              </a:rPr>
              <a:t>د/ أحمد </a:t>
            </a:r>
            <a:r>
              <a:rPr lang="ar-EG" sz="4300" b="1" dirty="0" smtClean="0">
                <a:solidFill>
                  <a:schemeClr val="bg1"/>
                </a:solidFill>
                <a:latin typeface="Times New Roman" pitchFamily="18" charset="0"/>
                <a:cs typeface="Times New Roman" pitchFamily="18" charset="0"/>
              </a:rPr>
              <a:t>إبراهيم </a:t>
            </a:r>
            <a:endParaRPr lang="ar-EG" sz="4300" b="1" dirty="0">
              <a:solidFill>
                <a:schemeClr val="bg1"/>
              </a:solidFill>
              <a:latin typeface="Times New Roman" pitchFamily="18" charset="0"/>
              <a:cs typeface="Times New Roman" pitchFamily="18" charset="0"/>
            </a:endParaRPr>
          </a:p>
          <a:p>
            <a:endParaRPr lang="ar-EG" dirty="0">
              <a:solidFill>
                <a:schemeClr val="bg1"/>
              </a:solidFill>
            </a:endParaRPr>
          </a:p>
        </p:txBody>
      </p:sp>
      <p:pic>
        <p:nvPicPr>
          <p:cNvPr id="6" name="Picture 5" descr="images.jpg"/>
          <p:cNvPicPr>
            <a:picLocks noChangeAspect="1"/>
          </p:cNvPicPr>
          <p:nvPr/>
        </p:nvPicPr>
        <p:blipFill>
          <a:blip r:embed="rId3"/>
          <a:stretch>
            <a:fillRect/>
          </a:stretch>
        </p:blipFill>
        <p:spPr>
          <a:xfrm>
            <a:off x="10290629" y="631993"/>
            <a:ext cx="977121" cy="10076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593228771"/>
      </p:ext>
    </p:extLst>
  </p:cSld>
  <p:clrMapOvr>
    <a:masterClrMapping/>
  </p:clrMapOvr>
  <mc:AlternateContent xmlns:mc="http://schemas.openxmlformats.org/markup-compatibility/2006" xmlns:p14="http://schemas.microsoft.com/office/powerpoint/2010/main">
    <mc:Choice Requires="p14">
      <p:transition spd="slow" p14:dur="2000" advTm="8451"/>
    </mc:Choice>
    <mc:Fallback xmlns="">
      <p:transition spd="slow" advTm="8451"/>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s.jpg"/>
          <p:cNvPicPr>
            <a:picLocks noChangeAspect="1"/>
          </p:cNvPicPr>
          <p:nvPr/>
        </p:nvPicPr>
        <p:blipFill>
          <a:blip r:embed="rId2"/>
          <a:stretch>
            <a:fillRect/>
          </a:stretch>
        </p:blipFill>
        <p:spPr>
          <a:xfrm>
            <a:off x="10406743" y="486851"/>
            <a:ext cx="977121" cy="10076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Rectangle 2"/>
          <p:cNvSpPr/>
          <p:nvPr/>
        </p:nvSpPr>
        <p:spPr>
          <a:xfrm>
            <a:off x="1017431" y="889844"/>
            <a:ext cx="10882647" cy="5447645"/>
          </a:xfrm>
          <a:prstGeom prst="rect">
            <a:avLst/>
          </a:prstGeom>
        </p:spPr>
        <p:txBody>
          <a:bodyPr wrap="square">
            <a:spAutoFit/>
          </a:bodyPr>
          <a:lstStyle/>
          <a:p>
            <a:endParaRPr lang="ar-EG" dirty="0" smtClean="0"/>
          </a:p>
          <a:p>
            <a:endParaRPr lang="ar-EG" dirty="0"/>
          </a:p>
          <a:p>
            <a:endParaRPr lang="ar-EG" dirty="0" smtClean="0"/>
          </a:p>
          <a:p>
            <a:endParaRPr lang="ar-EG" dirty="0"/>
          </a:p>
          <a:p>
            <a:endParaRPr lang="ar-EG" dirty="0" smtClean="0"/>
          </a:p>
          <a:p>
            <a:endParaRPr lang="ar-EG" dirty="0"/>
          </a:p>
          <a:p>
            <a:r>
              <a:rPr lang="ar-SA" sz="4000" dirty="0" smtClean="0"/>
              <a:t>نظرا </a:t>
            </a:r>
            <a:r>
              <a:rPr lang="ar-SA" sz="4000" dirty="0"/>
              <a:t>للظروف الصعبة التي تواجه ابائنا طلاب الجامعة وحرصا علي اتمام مقراراتهم الدراسية بصورة تحقق الدعم العلمي السليم ومن خلال توجهات جامعتنا الرائدة نوجه عناية طلابنا ف كلية الفنون التطبيقية مادة رسم من الطبيعة للفرقة الاولي اقسام ن</a:t>
            </a:r>
            <a:r>
              <a:rPr lang="ar-EG" sz="4000" dirty="0"/>
              <a:t>سي</a:t>
            </a:r>
            <a:r>
              <a:rPr lang="ar-SA" sz="4000" dirty="0"/>
              <a:t>ج وفاشون واعلان ومعادن وتصميم داخلي </a:t>
            </a:r>
            <a:r>
              <a:rPr lang="ar-SA" sz="4000" dirty="0" smtClean="0"/>
              <a:t>بالاتي</a:t>
            </a:r>
            <a:r>
              <a:rPr lang="en-US" sz="4000" dirty="0" smtClean="0"/>
              <a:t>:_</a:t>
            </a:r>
            <a:r>
              <a:rPr lang="ar-EG" sz="4000" dirty="0"/>
              <a:t/>
            </a:r>
            <a:br>
              <a:rPr lang="ar-EG" sz="4000" dirty="0"/>
            </a:br>
            <a:endParaRPr lang="en-US" sz="4000" dirty="0"/>
          </a:p>
        </p:txBody>
      </p:sp>
    </p:spTree>
    <p:extLst>
      <p:ext uri="{BB962C8B-B14F-4D97-AF65-F5344CB8AC3E}">
        <p14:creationId xmlns:p14="http://schemas.microsoft.com/office/powerpoint/2010/main" val="3919925439"/>
      </p:ext>
    </p:extLst>
  </p:cSld>
  <p:clrMapOvr>
    <a:masterClrMapping/>
  </p:clrMapOvr>
  <mc:AlternateContent xmlns:mc="http://schemas.openxmlformats.org/markup-compatibility/2006" xmlns:p14="http://schemas.microsoft.com/office/powerpoint/2010/main">
    <mc:Choice Requires="p14">
      <p:transition spd="slow" p14:dur="2000" advTm="1010"/>
    </mc:Choice>
    <mc:Fallback xmlns="">
      <p:transition spd="slow" advTm="101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7128" y="2525666"/>
            <a:ext cx="11165982" cy="4832092"/>
          </a:xfrm>
          <a:prstGeom prst="rect">
            <a:avLst/>
          </a:prstGeom>
        </p:spPr>
        <p:txBody>
          <a:bodyPr wrap="square">
            <a:spAutoFit/>
          </a:bodyPr>
          <a:lstStyle/>
          <a:p>
            <a:r>
              <a:rPr lang="ar-SA" sz="2800" dirty="0"/>
              <a:t> 1_دراسة فنية وتطبيقية لرسم الطبيعة بمناظرها من خلال معالجة ثلاث بيئات طبيعية من وحي البيئة المصرية هي البيئة الريفية والساحلية والبدوية الصحراوية </a:t>
            </a:r>
            <a:r>
              <a:rPr lang="ar-EG" sz="2800" dirty="0"/>
              <a:t/>
            </a:r>
            <a:br>
              <a:rPr lang="ar-EG" sz="2800" dirty="0"/>
            </a:br>
            <a:r>
              <a:rPr lang="ar-EG" sz="2800" dirty="0"/>
              <a:t> </a:t>
            </a:r>
            <a:r>
              <a:rPr lang="ar-SA" sz="2800" dirty="0" smtClean="0"/>
              <a:t>2المشاريع </a:t>
            </a:r>
            <a:r>
              <a:rPr lang="ar-SA" sz="2800" dirty="0"/>
              <a:t>المطلوبة لكل بيئة مشروع دراسة واقعية فنية تتضمن محاكاة البيئة بعناصرها المرئية وطبيعة السمات اللونية الخاصة بها المشروع الثاني دراسة تطبيقية تصميميةلعناصرها التي تهدف التخصص الوظيفي للقسم الدراسي للطالب عمل دراسات تخطيطية لكل بيئة عدد 5اسكتش او يزيد تساعد اتمام المشاريع تحكم المشاريع لاحقا وفقا لخطة الكلية في اطار التعليمات البيئات الثلاث خلال مارس وابريل يعتمد الطالب علي المصادر الفنية من خلال تتبع مناظر البيئة المصرية علي جوجل او اعمال الفناتين المصريين الرواد امثال فنان الباستيل احمد صبري والفنان سيف وانلي الاسكندريةاو مناظر البدو في سيناء والواحات ويمكن الاستعانة باعمال المصورين المستشرقين في مصر</a:t>
            </a:r>
            <a:r>
              <a:rPr lang="ar-EG" sz="2800" dirty="0"/>
              <a:t/>
            </a:r>
            <a:br>
              <a:rPr lang="ar-EG" sz="2800" dirty="0"/>
            </a:br>
            <a:endParaRPr lang="en-US" sz="2800" dirty="0"/>
          </a:p>
        </p:txBody>
      </p:sp>
    </p:spTree>
    <p:extLst>
      <p:ext uri="{BB962C8B-B14F-4D97-AF65-F5344CB8AC3E}">
        <p14:creationId xmlns:p14="http://schemas.microsoft.com/office/powerpoint/2010/main" val="324099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2282" y="2967335"/>
            <a:ext cx="10496280" cy="2308324"/>
          </a:xfrm>
          <a:prstGeom prst="rect">
            <a:avLst/>
          </a:prstGeom>
        </p:spPr>
        <p:txBody>
          <a:bodyPr wrap="square">
            <a:spAutoFit/>
          </a:bodyPr>
          <a:lstStyle/>
          <a:p>
            <a:r>
              <a:rPr lang="ar-SA" sz="3600" dirty="0"/>
              <a:t>ثانيا حرية المعالجة اللونية وفق القدرات الابداعية للطالب ويراعي جهد الطالب الشخصي دون الرجوع لاي مصادر معاونة خارج الكلية مع كامل التمنيات بالتفوق والارتقاء بالمستوي الدراسي اللائق بجامعتنا الرائدة</a:t>
            </a:r>
            <a:endParaRPr lang="en-US" sz="3600" dirty="0"/>
          </a:p>
        </p:txBody>
      </p:sp>
    </p:spTree>
    <p:extLst>
      <p:ext uri="{BB962C8B-B14F-4D97-AF65-F5344CB8AC3E}">
        <p14:creationId xmlns:p14="http://schemas.microsoft.com/office/powerpoint/2010/main" val="3726180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TotalTime>
  <Words>111</Words>
  <Application>Microsoft Office PowerPoint</Application>
  <PresentationFormat>Widescreen</PresentationFormat>
  <Paragraphs>15</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haidy</dc:creator>
  <cp:lastModifiedBy>shosho</cp:lastModifiedBy>
  <cp:revision>18</cp:revision>
  <dcterms:created xsi:type="dcterms:W3CDTF">2020-03-17T20:43:53Z</dcterms:created>
  <dcterms:modified xsi:type="dcterms:W3CDTF">2020-03-20T20:17:57Z</dcterms:modified>
</cp:coreProperties>
</file>