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75" r:id="rId8"/>
    <p:sldId id="263" r:id="rId9"/>
    <p:sldId id="264" r:id="rId10"/>
    <p:sldId id="265" r:id="rId11"/>
    <p:sldId id="266" r:id="rId12"/>
    <p:sldId id="267" r:id="rId13"/>
    <p:sldId id="268" r:id="rId14"/>
    <p:sldId id="269" r:id="rId15"/>
    <p:sldId id="276" r:id="rId16"/>
    <p:sldId id="270" r:id="rId17"/>
    <p:sldId id="271" r:id="rId18"/>
    <p:sldId id="272" r:id="rId19"/>
    <p:sldId id="273" r:id="rId20"/>
    <p:sldId id="274" r:id="rId21"/>
    <p:sldId id="277" r:id="rId22"/>
    <p:sldId id="278" r:id="rId23"/>
    <p:sldId id="283" r:id="rId24"/>
    <p:sldId id="262" r:id="rId25"/>
    <p:sldId id="279" r:id="rId26"/>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74" d="100"/>
          <a:sy n="74" d="100"/>
        </p:scale>
        <p:origin x="22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BD2966-829C-4274-ADAA-09DC1AF75EB4}" type="doc">
      <dgm:prSet loTypeId="urn:microsoft.com/office/officeart/2008/layout/RadialCluster" loCatId="cycle" qsTypeId="urn:microsoft.com/office/officeart/2005/8/quickstyle/3d1" qsCatId="3D" csTypeId="urn:microsoft.com/office/officeart/2005/8/colors/accent1_2" csCatId="accent1" phldr="1"/>
      <dgm:spPr/>
      <dgm:t>
        <a:bodyPr/>
        <a:lstStyle/>
        <a:p>
          <a:pPr rtl="1"/>
          <a:endParaRPr lang="ar-EG"/>
        </a:p>
      </dgm:t>
    </dgm:pt>
    <dgm:pt modelId="{1E6BB60B-3267-450F-ABAA-A9E16D048383}">
      <dgm:prSet phldrT="[Text]"/>
      <dgm:spPr/>
      <dgm:t>
        <a:bodyPr/>
        <a:lstStyle/>
        <a:p>
          <a:pPr rtl="1"/>
          <a:r>
            <a:rPr lang="ar-EG" dirty="0" smtClean="0">
              <a:solidFill>
                <a:schemeClr val="tx1"/>
              </a:solidFill>
            </a:rPr>
            <a:t>نظام تايلور</a:t>
          </a:r>
          <a:endParaRPr lang="ar-EG" dirty="0">
            <a:solidFill>
              <a:schemeClr val="tx1"/>
            </a:solidFill>
          </a:endParaRPr>
        </a:p>
      </dgm:t>
    </dgm:pt>
    <dgm:pt modelId="{4F675417-3FE7-4D3E-BA0B-EA0637237392}" type="parTrans" cxnId="{481EFCE4-8071-404C-8383-3F01CDAB3B81}">
      <dgm:prSet/>
      <dgm:spPr/>
      <dgm:t>
        <a:bodyPr/>
        <a:lstStyle/>
        <a:p>
          <a:pPr rtl="1"/>
          <a:endParaRPr lang="ar-EG"/>
        </a:p>
      </dgm:t>
    </dgm:pt>
    <dgm:pt modelId="{212C51F2-49D7-41F0-8928-E3BC1F66B73C}" type="sibTrans" cxnId="{481EFCE4-8071-404C-8383-3F01CDAB3B81}">
      <dgm:prSet/>
      <dgm:spPr/>
      <dgm:t>
        <a:bodyPr/>
        <a:lstStyle/>
        <a:p>
          <a:pPr rtl="1"/>
          <a:endParaRPr lang="ar-EG"/>
        </a:p>
      </dgm:t>
    </dgm:pt>
    <dgm:pt modelId="{3A2799CB-CD0A-468B-BC8D-BC3ACBE5D075}">
      <dgm:prSet/>
      <dgm:spPr/>
      <dgm:t>
        <a:bodyPr/>
        <a:lstStyle/>
        <a:p>
          <a:pPr rtl="1"/>
          <a:r>
            <a:rPr lang="ar-EG" dirty="0" smtClean="0">
              <a:solidFill>
                <a:schemeClr val="tx1"/>
              </a:solidFill>
            </a:rPr>
            <a:t>اكتشاف الطريقة المثلى وتحديد الوقت المناسب لأداء العمل </a:t>
          </a:r>
          <a:endParaRPr lang="ar-EG" dirty="0">
            <a:solidFill>
              <a:schemeClr val="tx1"/>
            </a:solidFill>
          </a:endParaRPr>
        </a:p>
      </dgm:t>
    </dgm:pt>
    <dgm:pt modelId="{12314C7F-7558-44D2-86C6-ED2D7297DDDE}" type="parTrans" cxnId="{2F331815-6FD2-4A39-8B4A-4CA052075010}">
      <dgm:prSet/>
      <dgm:spPr/>
      <dgm:t>
        <a:bodyPr/>
        <a:lstStyle/>
        <a:p>
          <a:pPr rtl="1"/>
          <a:endParaRPr lang="ar-EG"/>
        </a:p>
      </dgm:t>
    </dgm:pt>
    <dgm:pt modelId="{03C67B31-7958-423E-BE08-FD49F62818FE}" type="sibTrans" cxnId="{2F331815-6FD2-4A39-8B4A-4CA052075010}">
      <dgm:prSet/>
      <dgm:spPr/>
      <dgm:t>
        <a:bodyPr/>
        <a:lstStyle/>
        <a:p>
          <a:pPr rtl="1"/>
          <a:endParaRPr lang="ar-EG"/>
        </a:p>
      </dgm:t>
    </dgm:pt>
    <dgm:pt modelId="{E9D924E5-1FB1-41B7-A139-3C8F2E087D23}">
      <dgm:prSet/>
      <dgm:spPr/>
      <dgm:t>
        <a:bodyPr/>
        <a:lstStyle/>
        <a:p>
          <a:pPr rtl="1"/>
          <a:r>
            <a:rPr lang="ar-EG" dirty="0" smtClean="0">
              <a:solidFill>
                <a:schemeClr val="tx1"/>
              </a:solidFill>
            </a:rPr>
            <a:t>تقسيم العمل بين الإدارة والعمال </a:t>
          </a:r>
          <a:endParaRPr lang="ar-EG" dirty="0">
            <a:solidFill>
              <a:schemeClr val="tx1"/>
            </a:solidFill>
          </a:endParaRPr>
        </a:p>
      </dgm:t>
    </dgm:pt>
    <dgm:pt modelId="{E8F68513-6FEB-4527-95F0-21BDFD30EFCB}" type="parTrans" cxnId="{D481CB44-867C-422C-BFF3-9EBBEAA9E5E9}">
      <dgm:prSet/>
      <dgm:spPr/>
      <dgm:t>
        <a:bodyPr/>
        <a:lstStyle/>
        <a:p>
          <a:pPr rtl="1"/>
          <a:endParaRPr lang="ar-EG"/>
        </a:p>
      </dgm:t>
    </dgm:pt>
    <dgm:pt modelId="{58D8E54D-856F-41DB-B7AF-961BD5BE1483}" type="sibTrans" cxnId="{D481CB44-867C-422C-BFF3-9EBBEAA9E5E9}">
      <dgm:prSet/>
      <dgm:spPr/>
      <dgm:t>
        <a:bodyPr/>
        <a:lstStyle/>
        <a:p>
          <a:pPr rtl="1"/>
          <a:endParaRPr lang="ar-EG"/>
        </a:p>
      </dgm:t>
    </dgm:pt>
    <dgm:pt modelId="{AB66ABFE-21F7-4049-AFF5-101817C82252}" type="pres">
      <dgm:prSet presAssocID="{03BD2966-829C-4274-ADAA-09DC1AF75EB4}" presName="Name0" presStyleCnt="0">
        <dgm:presLayoutVars>
          <dgm:chMax val="1"/>
          <dgm:chPref val="1"/>
          <dgm:dir/>
          <dgm:animOne val="branch"/>
          <dgm:animLvl val="lvl"/>
        </dgm:presLayoutVars>
      </dgm:prSet>
      <dgm:spPr/>
      <dgm:t>
        <a:bodyPr/>
        <a:lstStyle/>
        <a:p>
          <a:pPr rtl="1"/>
          <a:endParaRPr lang="ar-EG"/>
        </a:p>
      </dgm:t>
    </dgm:pt>
    <dgm:pt modelId="{EF7051D7-372E-4947-AD33-3CC5EE453BF1}" type="pres">
      <dgm:prSet presAssocID="{1E6BB60B-3267-450F-ABAA-A9E16D048383}" presName="singleCycle" presStyleCnt="0"/>
      <dgm:spPr/>
      <dgm:t>
        <a:bodyPr/>
        <a:lstStyle/>
        <a:p>
          <a:pPr rtl="1"/>
          <a:endParaRPr lang="ar-EG"/>
        </a:p>
      </dgm:t>
    </dgm:pt>
    <dgm:pt modelId="{D08386F5-4E89-4F52-9C0D-AB852A7E17B6}" type="pres">
      <dgm:prSet presAssocID="{1E6BB60B-3267-450F-ABAA-A9E16D048383}" presName="singleCenter" presStyleLbl="node1" presStyleIdx="0" presStyleCnt="3" custScaleX="143663" custLinFactNeighborX="81281" custLinFactNeighborY="-5297">
        <dgm:presLayoutVars>
          <dgm:chMax val="7"/>
          <dgm:chPref val="7"/>
        </dgm:presLayoutVars>
      </dgm:prSet>
      <dgm:spPr/>
      <dgm:t>
        <a:bodyPr/>
        <a:lstStyle/>
        <a:p>
          <a:pPr rtl="1"/>
          <a:endParaRPr lang="ar-EG"/>
        </a:p>
      </dgm:t>
    </dgm:pt>
    <dgm:pt modelId="{4A20EFB0-4A91-414D-AFA3-B3789F0A1063}" type="pres">
      <dgm:prSet presAssocID="{E8F68513-6FEB-4527-95F0-21BDFD30EFCB}" presName="Name56" presStyleLbl="parChTrans1D2" presStyleIdx="0" presStyleCnt="2"/>
      <dgm:spPr/>
      <dgm:t>
        <a:bodyPr/>
        <a:lstStyle/>
        <a:p>
          <a:pPr rtl="1"/>
          <a:endParaRPr lang="ar-EG"/>
        </a:p>
      </dgm:t>
    </dgm:pt>
    <dgm:pt modelId="{79442007-6E36-4CB1-BA98-C27525999CAC}" type="pres">
      <dgm:prSet presAssocID="{E9D924E5-1FB1-41B7-A139-3C8F2E087D23}" presName="text0" presStyleLbl="node1" presStyleIdx="1" presStyleCnt="3" custScaleX="410546" custRadScaleRad="116682" custRadScaleInc="-39222">
        <dgm:presLayoutVars>
          <dgm:bulletEnabled val="1"/>
        </dgm:presLayoutVars>
      </dgm:prSet>
      <dgm:spPr/>
      <dgm:t>
        <a:bodyPr/>
        <a:lstStyle/>
        <a:p>
          <a:pPr rtl="1"/>
          <a:endParaRPr lang="ar-EG"/>
        </a:p>
      </dgm:t>
    </dgm:pt>
    <dgm:pt modelId="{D6DC81D6-2E84-48F4-AA00-AE39CF5B62CA}" type="pres">
      <dgm:prSet presAssocID="{12314C7F-7558-44D2-86C6-ED2D7297DDDE}" presName="Name56" presStyleLbl="parChTrans1D2" presStyleIdx="1" presStyleCnt="2"/>
      <dgm:spPr/>
      <dgm:t>
        <a:bodyPr/>
        <a:lstStyle/>
        <a:p>
          <a:pPr rtl="1"/>
          <a:endParaRPr lang="ar-EG"/>
        </a:p>
      </dgm:t>
    </dgm:pt>
    <dgm:pt modelId="{D48B1FB4-BE56-4D25-9897-198382B574A0}" type="pres">
      <dgm:prSet presAssocID="{3A2799CB-CD0A-468B-BC8D-BC3ACBE5D075}" presName="text0" presStyleLbl="node1" presStyleIdx="2" presStyleCnt="3" custScaleX="410545" custRadScaleRad="106685" custRadScaleInc="33082">
        <dgm:presLayoutVars>
          <dgm:bulletEnabled val="1"/>
        </dgm:presLayoutVars>
      </dgm:prSet>
      <dgm:spPr/>
      <dgm:t>
        <a:bodyPr/>
        <a:lstStyle/>
        <a:p>
          <a:pPr rtl="1"/>
          <a:endParaRPr lang="ar-EG"/>
        </a:p>
      </dgm:t>
    </dgm:pt>
  </dgm:ptLst>
  <dgm:cxnLst>
    <dgm:cxn modelId="{C793B88C-0C25-4C95-992C-6458A4FCA123}" type="presOf" srcId="{03BD2966-829C-4274-ADAA-09DC1AF75EB4}" destId="{AB66ABFE-21F7-4049-AFF5-101817C82252}" srcOrd="0" destOrd="0" presId="urn:microsoft.com/office/officeart/2008/layout/RadialCluster"/>
    <dgm:cxn modelId="{2F331815-6FD2-4A39-8B4A-4CA052075010}" srcId="{1E6BB60B-3267-450F-ABAA-A9E16D048383}" destId="{3A2799CB-CD0A-468B-BC8D-BC3ACBE5D075}" srcOrd="1" destOrd="0" parTransId="{12314C7F-7558-44D2-86C6-ED2D7297DDDE}" sibTransId="{03C67B31-7958-423E-BE08-FD49F62818FE}"/>
    <dgm:cxn modelId="{46BD9929-5B8C-4CC3-8404-9F997DEE0696}" type="presOf" srcId="{3A2799CB-CD0A-468B-BC8D-BC3ACBE5D075}" destId="{D48B1FB4-BE56-4D25-9897-198382B574A0}" srcOrd="0" destOrd="0" presId="urn:microsoft.com/office/officeart/2008/layout/RadialCluster"/>
    <dgm:cxn modelId="{6924021F-338A-497D-BC7E-28172F847C8E}" type="presOf" srcId="{E8F68513-6FEB-4527-95F0-21BDFD30EFCB}" destId="{4A20EFB0-4A91-414D-AFA3-B3789F0A1063}" srcOrd="0" destOrd="0" presId="urn:microsoft.com/office/officeart/2008/layout/RadialCluster"/>
    <dgm:cxn modelId="{53162920-BA47-45BE-8339-5F805FEEE9B8}" type="presOf" srcId="{E9D924E5-1FB1-41B7-A139-3C8F2E087D23}" destId="{79442007-6E36-4CB1-BA98-C27525999CAC}" srcOrd="0" destOrd="0" presId="urn:microsoft.com/office/officeart/2008/layout/RadialCluster"/>
    <dgm:cxn modelId="{D481CB44-867C-422C-BFF3-9EBBEAA9E5E9}" srcId="{1E6BB60B-3267-450F-ABAA-A9E16D048383}" destId="{E9D924E5-1FB1-41B7-A139-3C8F2E087D23}" srcOrd="0" destOrd="0" parTransId="{E8F68513-6FEB-4527-95F0-21BDFD30EFCB}" sibTransId="{58D8E54D-856F-41DB-B7AF-961BD5BE1483}"/>
    <dgm:cxn modelId="{EF5A19AC-A319-432F-87EE-7518970F6F91}" type="presOf" srcId="{12314C7F-7558-44D2-86C6-ED2D7297DDDE}" destId="{D6DC81D6-2E84-48F4-AA00-AE39CF5B62CA}" srcOrd="0" destOrd="0" presId="urn:microsoft.com/office/officeart/2008/layout/RadialCluster"/>
    <dgm:cxn modelId="{2E4C079F-5220-4F42-9A0A-8D4DB9AEFC74}" type="presOf" srcId="{1E6BB60B-3267-450F-ABAA-A9E16D048383}" destId="{D08386F5-4E89-4F52-9C0D-AB852A7E17B6}" srcOrd="0" destOrd="0" presId="urn:microsoft.com/office/officeart/2008/layout/RadialCluster"/>
    <dgm:cxn modelId="{481EFCE4-8071-404C-8383-3F01CDAB3B81}" srcId="{03BD2966-829C-4274-ADAA-09DC1AF75EB4}" destId="{1E6BB60B-3267-450F-ABAA-A9E16D048383}" srcOrd="0" destOrd="0" parTransId="{4F675417-3FE7-4D3E-BA0B-EA0637237392}" sibTransId="{212C51F2-49D7-41F0-8928-E3BC1F66B73C}"/>
    <dgm:cxn modelId="{3704C8B2-2FC4-40CD-B0EC-7EB2ACCFBF0C}" type="presParOf" srcId="{AB66ABFE-21F7-4049-AFF5-101817C82252}" destId="{EF7051D7-372E-4947-AD33-3CC5EE453BF1}" srcOrd="0" destOrd="0" presId="urn:microsoft.com/office/officeart/2008/layout/RadialCluster"/>
    <dgm:cxn modelId="{D743EC66-1B24-4A05-BC4A-DBAD0052D2DF}" type="presParOf" srcId="{EF7051D7-372E-4947-AD33-3CC5EE453BF1}" destId="{D08386F5-4E89-4F52-9C0D-AB852A7E17B6}" srcOrd="0" destOrd="0" presId="urn:microsoft.com/office/officeart/2008/layout/RadialCluster"/>
    <dgm:cxn modelId="{0BCD1004-525C-46DB-A505-74BE3D38AE00}" type="presParOf" srcId="{EF7051D7-372E-4947-AD33-3CC5EE453BF1}" destId="{4A20EFB0-4A91-414D-AFA3-B3789F0A1063}" srcOrd="1" destOrd="0" presId="urn:microsoft.com/office/officeart/2008/layout/RadialCluster"/>
    <dgm:cxn modelId="{98C1FDF2-0243-4609-9FDA-90723336FDF3}" type="presParOf" srcId="{EF7051D7-372E-4947-AD33-3CC5EE453BF1}" destId="{79442007-6E36-4CB1-BA98-C27525999CAC}" srcOrd="2" destOrd="0" presId="urn:microsoft.com/office/officeart/2008/layout/RadialCluster"/>
    <dgm:cxn modelId="{169F0CF6-6160-49F9-9D16-AA4B4E809AD0}" type="presParOf" srcId="{EF7051D7-372E-4947-AD33-3CC5EE453BF1}" destId="{D6DC81D6-2E84-48F4-AA00-AE39CF5B62CA}" srcOrd="3" destOrd="0" presId="urn:microsoft.com/office/officeart/2008/layout/RadialCluster"/>
    <dgm:cxn modelId="{BD5DD6F5-506F-4F49-8623-6F05BEEC0B12}" type="presParOf" srcId="{EF7051D7-372E-4947-AD33-3CC5EE453BF1}" destId="{D48B1FB4-BE56-4D25-9897-198382B574A0}" srcOrd="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D51022-E0AC-4304-B077-D45A2214506E}" type="doc">
      <dgm:prSet loTypeId="urn:microsoft.com/office/officeart/2005/8/layout/cycle6" loCatId="relationship" qsTypeId="urn:microsoft.com/office/officeart/2005/8/quickstyle/simple5" qsCatId="simple" csTypeId="urn:microsoft.com/office/officeart/2005/8/colors/accent0_2" csCatId="mainScheme" phldr="1"/>
      <dgm:spPr/>
      <dgm:t>
        <a:bodyPr/>
        <a:lstStyle/>
        <a:p>
          <a:pPr rtl="1"/>
          <a:endParaRPr lang="ar-EG"/>
        </a:p>
      </dgm:t>
    </dgm:pt>
    <dgm:pt modelId="{2716B235-7732-4E3C-AE75-00460CE3DF83}">
      <dgm:prSet phldrT="[Text]" custT="1"/>
      <dgm:spPr/>
      <dgm:t>
        <a:bodyPr/>
        <a:lstStyle/>
        <a:p>
          <a:pPr rtl="1"/>
          <a:r>
            <a:rPr lang="ar-EG" sz="1400" b="1" dirty="0" smtClean="0"/>
            <a:t>السلطة والمسئولية </a:t>
          </a:r>
          <a:endParaRPr lang="ar-EG" sz="1050" b="1" dirty="0"/>
        </a:p>
      </dgm:t>
    </dgm:pt>
    <dgm:pt modelId="{2841E898-6A03-4281-B29D-56CEFBFC6E33}" type="parTrans" cxnId="{BFB487B5-9BD5-4285-81C4-2B8587400443}">
      <dgm:prSet/>
      <dgm:spPr/>
      <dgm:t>
        <a:bodyPr/>
        <a:lstStyle/>
        <a:p>
          <a:pPr rtl="1"/>
          <a:endParaRPr lang="ar-EG" sz="1800" b="1"/>
        </a:p>
      </dgm:t>
    </dgm:pt>
    <dgm:pt modelId="{A0738E3F-AB5F-43D7-96F1-654896D075D8}" type="sibTrans" cxnId="{BFB487B5-9BD5-4285-81C4-2B8587400443}">
      <dgm:prSet/>
      <dgm:spPr/>
      <dgm:t>
        <a:bodyPr/>
        <a:lstStyle/>
        <a:p>
          <a:pPr rtl="1"/>
          <a:endParaRPr lang="ar-EG" sz="1800" b="1"/>
        </a:p>
      </dgm:t>
    </dgm:pt>
    <dgm:pt modelId="{78E2EF45-D0A4-4519-A5E5-8D2AF8043B3D}">
      <dgm:prSet phldrT="[Text]" custT="1"/>
      <dgm:spPr/>
      <dgm:t>
        <a:bodyPr/>
        <a:lstStyle/>
        <a:p>
          <a:pPr rtl="1"/>
          <a:r>
            <a:rPr lang="ar-EG" sz="2400" b="1" dirty="0" smtClean="0"/>
            <a:t>التأديب</a:t>
          </a:r>
          <a:endParaRPr lang="ar-EG" sz="2400" b="1" dirty="0"/>
        </a:p>
      </dgm:t>
    </dgm:pt>
    <dgm:pt modelId="{84399131-D16A-498E-82AE-9C2BD792C010}" type="parTrans" cxnId="{7FDCF935-2F20-495E-8FA0-1B21428BF4E6}">
      <dgm:prSet/>
      <dgm:spPr/>
      <dgm:t>
        <a:bodyPr/>
        <a:lstStyle/>
        <a:p>
          <a:pPr rtl="1"/>
          <a:endParaRPr lang="ar-EG" sz="1800" b="1"/>
        </a:p>
      </dgm:t>
    </dgm:pt>
    <dgm:pt modelId="{C21AD37C-1642-45A3-92C6-FD9DCFC50641}" type="sibTrans" cxnId="{7FDCF935-2F20-495E-8FA0-1B21428BF4E6}">
      <dgm:prSet/>
      <dgm:spPr/>
      <dgm:t>
        <a:bodyPr/>
        <a:lstStyle/>
        <a:p>
          <a:pPr rtl="1"/>
          <a:endParaRPr lang="ar-EG" sz="1800" b="1"/>
        </a:p>
      </dgm:t>
    </dgm:pt>
    <dgm:pt modelId="{9DFA813A-813C-4199-97F6-8B55A648D8E4}">
      <dgm:prSet phldrT="[Text]" custT="1"/>
      <dgm:spPr/>
      <dgm:t>
        <a:bodyPr/>
        <a:lstStyle/>
        <a:p>
          <a:pPr rtl="1"/>
          <a:r>
            <a:rPr lang="ar-EG" sz="2000" b="1" dirty="0" smtClean="0"/>
            <a:t>تقسيم العمل </a:t>
          </a:r>
          <a:endParaRPr lang="ar-EG" sz="2000" b="1" dirty="0"/>
        </a:p>
      </dgm:t>
    </dgm:pt>
    <dgm:pt modelId="{FB520B39-CFCF-4C58-BD10-143F1BA516C2}" type="parTrans" cxnId="{51B2D9E6-CBF6-4E26-BF9F-0F3520E87BF0}">
      <dgm:prSet/>
      <dgm:spPr/>
      <dgm:t>
        <a:bodyPr/>
        <a:lstStyle/>
        <a:p>
          <a:pPr rtl="1"/>
          <a:endParaRPr lang="ar-EG" sz="1800" b="1"/>
        </a:p>
      </dgm:t>
    </dgm:pt>
    <dgm:pt modelId="{B5235ECE-7C28-491B-8720-9840C3DFDDEB}" type="sibTrans" cxnId="{51B2D9E6-CBF6-4E26-BF9F-0F3520E87BF0}">
      <dgm:prSet/>
      <dgm:spPr/>
      <dgm:t>
        <a:bodyPr/>
        <a:lstStyle/>
        <a:p>
          <a:pPr rtl="1"/>
          <a:endParaRPr lang="ar-EG" sz="1800" b="1"/>
        </a:p>
      </dgm:t>
    </dgm:pt>
    <dgm:pt modelId="{45AA8222-4523-43B6-BD9E-58C9CDB49AE9}">
      <dgm:prSet custT="1"/>
      <dgm:spPr/>
      <dgm:t>
        <a:bodyPr/>
        <a:lstStyle/>
        <a:p>
          <a:pPr rtl="1"/>
          <a:r>
            <a:rPr lang="ar-EG" sz="2000" b="1" dirty="0" smtClean="0"/>
            <a:t>وحدة التوجيه </a:t>
          </a:r>
          <a:endParaRPr lang="ar-EG" sz="2000" b="1" dirty="0"/>
        </a:p>
      </dgm:t>
    </dgm:pt>
    <dgm:pt modelId="{08805830-AFDE-45DB-9D28-06D7E83D8C3E}" type="parTrans" cxnId="{3BB9C7C5-4108-440A-B35C-715521FE4DEC}">
      <dgm:prSet/>
      <dgm:spPr/>
      <dgm:t>
        <a:bodyPr/>
        <a:lstStyle/>
        <a:p>
          <a:pPr rtl="1"/>
          <a:endParaRPr lang="ar-EG" sz="1800" b="1"/>
        </a:p>
      </dgm:t>
    </dgm:pt>
    <dgm:pt modelId="{5184F4ED-FA51-44B5-A5F5-3092AF69AD56}" type="sibTrans" cxnId="{3BB9C7C5-4108-440A-B35C-715521FE4DEC}">
      <dgm:prSet/>
      <dgm:spPr/>
      <dgm:t>
        <a:bodyPr/>
        <a:lstStyle/>
        <a:p>
          <a:pPr rtl="1"/>
          <a:endParaRPr lang="ar-EG" sz="1800" b="1"/>
        </a:p>
      </dgm:t>
    </dgm:pt>
    <dgm:pt modelId="{3EE23E60-33EF-4B26-9B42-6EAC76D2E67B}">
      <dgm:prSet custT="1"/>
      <dgm:spPr/>
      <dgm:t>
        <a:bodyPr/>
        <a:lstStyle/>
        <a:p>
          <a:pPr rtl="1"/>
          <a:r>
            <a:rPr lang="ar-EG" sz="1400" b="1" dirty="0" smtClean="0"/>
            <a:t>المكافآت </a:t>
          </a:r>
          <a:endParaRPr lang="ar-EG" sz="900" b="1" dirty="0"/>
        </a:p>
      </dgm:t>
    </dgm:pt>
    <dgm:pt modelId="{5A19F8D9-AB81-4614-84AE-12F85F2E1834}" type="parTrans" cxnId="{F1D98E24-029C-4BD0-9EE3-BABD155DDC7D}">
      <dgm:prSet/>
      <dgm:spPr/>
      <dgm:t>
        <a:bodyPr/>
        <a:lstStyle/>
        <a:p>
          <a:pPr rtl="1"/>
          <a:endParaRPr lang="ar-EG" sz="1800" b="1"/>
        </a:p>
      </dgm:t>
    </dgm:pt>
    <dgm:pt modelId="{CD9E2265-8C17-4047-8AA8-C8C60A3BFF46}" type="sibTrans" cxnId="{F1D98E24-029C-4BD0-9EE3-BABD155DDC7D}">
      <dgm:prSet/>
      <dgm:spPr/>
      <dgm:t>
        <a:bodyPr/>
        <a:lstStyle/>
        <a:p>
          <a:pPr rtl="1"/>
          <a:endParaRPr lang="ar-EG" sz="1800" b="1"/>
        </a:p>
      </dgm:t>
    </dgm:pt>
    <dgm:pt modelId="{FBABADE2-D23A-405A-8ABF-EBA3F9F5BE6F}">
      <dgm:prSet custT="1"/>
      <dgm:spPr/>
      <dgm:t>
        <a:bodyPr/>
        <a:lstStyle/>
        <a:p>
          <a:pPr rtl="1"/>
          <a:r>
            <a:rPr lang="ar-EG" sz="1600" b="1" dirty="0" smtClean="0"/>
            <a:t>المركزية.</a:t>
          </a:r>
          <a:endParaRPr lang="en-US" sz="1600" b="1" dirty="0"/>
        </a:p>
      </dgm:t>
    </dgm:pt>
    <dgm:pt modelId="{9A1C478B-BDFA-4243-9523-F4264FB2F80E}" type="parTrans" cxnId="{A3C7696C-F866-4253-B9F8-37EEEAAD06D1}">
      <dgm:prSet/>
      <dgm:spPr/>
      <dgm:t>
        <a:bodyPr/>
        <a:lstStyle/>
        <a:p>
          <a:pPr rtl="1"/>
          <a:endParaRPr lang="ar-EG" sz="1800" b="1"/>
        </a:p>
      </dgm:t>
    </dgm:pt>
    <dgm:pt modelId="{BA7611A3-B34E-4517-AF98-24CA0D80E444}" type="sibTrans" cxnId="{A3C7696C-F866-4253-B9F8-37EEEAAD06D1}">
      <dgm:prSet/>
      <dgm:spPr/>
      <dgm:t>
        <a:bodyPr/>
        <a:lstStyle/>
        <a:p>
          <a:pPr rtl="1"/>
          <a:endParaRPr lang="ar-EG" sz="1800" b="1"/>
        </a:p>
      </dgm:t>
    </dgm:pt>
    <dgm:pt modelId="{AC1288C2-4793-42E8-9EF4-2314B51FED83}">
      <dgm:prSet custT="1"/>
      <dgm:spPr/>
      <dgm:t>
        <a:bodyPr/>
        <a:lstStyle/>
        <a:p>
          <a:pPr rtl="1"/>
          <a:r>
            <a:rPr lang="ar-EG" sz="1600" b="1" dirty="0" smtClean="0"/>
            <a:t>النظام والتدريب.</a:t>
          </a:r>
          <a:endParaRPr lang="en-US" sz="1600" b="1" dirty="0"/>
        </a:p>
      </dgm:t>
    </dgm:pt>
    <dgm:pt modelId="{6D8D4F34-8DB2-4A1C-A963-D03B09AE5F2F}" type="parTrans" cxnId="{74C4B45A-9D5A-474F-B47B-CCD08B42CEC0}">
      <dgm:prSet/>
      <dgm:spPr/>
      <dgm:t>
        <a:bodyPr/>
        <a:lstStyle/>
        <a:p>
          <a:pPr rtl="1"/>
          <a:endParaRPr lang="ar-EG" sz="1800" b="1"/>
        </a:p>
      </dgm:t>
    </dgm:pt>
    <dgm:pt modelId="{76A3C3E2-C5D4-48FF-9B6A-7B021D7BD0CD}" type="sibTrans" cxnId="{74C4B45A-9D5A-474F-B47B-CCD08B42CEC0}">
      <dgm:prSet/>
      <dgm:spPr/>
      <dgm:t>
        <a:bodyPr/>
        <a:lstStyle/>
        <a:p>
          <a:pPr rtl="1"/>
          <a:endParaRPr lang="ar-EG" sz="1800" b="1"/>
        </a:p>
      </dgm:t>
    </dgm:pt>
    <dgm:pt modelId="{A72026B3-49A2-4898-96A8-482A21AE6FCB}">
      <dgm:prSet custT="1"/>
      <dgm:spPr/>
      <dgm:t>
        <a:bodyPr/>
        <a:lstStyle/>
        <a:p>
          <a:pPr rtl="1"/>
          <a:r>
            <a:rPr lang="ar-EG" sz="1400" b="1" dirty="0" smtClean="0"/>
            <a:t>العدالة</a:t>
          </a:r>
          <a:r>
            <a:rPr lang="ar-EG" sz="1100" b="1" dirty="0" smtClean="0"/>
            <a:t>.</a:t>
          </a:r>
          <a:endParaRPr lang="en-US" sz="1100" b="1" dirty="0"/>
        </a:p>
      </dgm:t>
    </dgm:pt>
    <dgm:pt modelId="{0396D40F-B3E4-4DBA-8280-CDA675362FD4}" type="parTrans" cxnId="{5A5E2FD8-C45A-4BD7-AA73-979B924CD190}">
      <dgm:prSet/>
      <dgm:spPr/>
      <dgm:t>
        <a:bodyPr/>
        <a:lstStyle/>
        <a:p>
          <a:pPr rtl="1"/>
          <a:endParaRPr lang="ar-EG" sz="1800" b="1"/>
        </a:p>
      </dgm:t>
    </dgm:pt>
    <dgm:pt modelId="{FF9F210B-1692-41BD-AFF3-1FB5627E0C1B}" type="sibTrans" cxnId="{5A5E2FD8-C45A-4BD7-AA73-979B924CD190}">
      <dgm:prSet/>
      <dgm:spPr/>
      <dgm:t>
        <a:bodyPr/>
        <a:lstStyle/>
        <a:p>
          <a:pPr rtl="1"/>
          <a:endParaRPr lang="ar-EG" sz="1800" b="1"/>
        </a:p>
      </dgm:t>
    </dgm:pt>
    <dgm:pt modelId="{1EB57076-8D6D-440E-A6E7-9A2360AAA5BA}">
      <dgm:prSet custT="1"/>
      <dgm:spPr/>
      <dgm:t>
        <a:bodyPr/>
        <a:lstStyle/>
        <a:p>
          <a:pPr rtl="1"/>
          <a:r>
            <a:rPr lang="ar-EG" sz="1800" b="1" dirty="0" smtClean="0"/>
            <a:t>استقرار الأفراد </a:t>
          </a:r>
          <a:endParaRPr lang="ar-EG" sz="1800" b="1" dirty="0"/>
        </a:p>
      </dgm:t>
    </dgm:pt>
    <dgm:pt modelId="{0A454B18-3E93-4CBF-995A-435A4592A8A8}" type="parTrans" cxnId="{1D53D7F4-BAE7-4251-9FEB-3E7603E9BBAB}">
      <dgm:prSet/>
      <dgm:spPr/>
      <dgm:t>
        <a:bodyPr/>
        <a:lstStyle/>
        <a:p>
          <a:pPr rtl="1"/>
          <a:endParaRPr lang="ar-EG" sz="1800" b="1"/>
        </a:p>
      </dgm:t>
    </dgm:pt>
    <dgm:pt modelId="{F463E072-0DA0-4785-B2B6-D403DE07F5A6}" type="sibTrans" cxnId="{1D53D7F4-BAE7-4251-9FEB-3E7603E9BBAB}">
      <dgm:prSet/>
      <dgm:spPr/>
      <dgm:t>
        <a:bodyPr/>
        <a:lstStyle/>
        <a:p>
          <a:pPr rtl="1"/>
          <a:endParaRPr lang="ar-EG" sz="1800" b="1"/>
        </a:p>
      </dgm:t>
    </dgm:pt>
    <dgm:pt modelId="{45A8B408-3ABF-4F66-A057-EC7A2FB4E26F}">
      <dgm:prSet custT="1"/>
      <dgm:spPr/>
      <dgm:t>
        <a:bodyPr/>
        <a:lstStyle/>
        <a:p>
          <a:pPr rtl="1"/>
          <a:r>
            <a:rPr lang="ar-EG" sz="1800" b="1" dirty="0" smtClean="0"/>
            <a:t>المبادرة</a:t>
          </a:r>
          <a:r>
            <a:rPr lang="ar-EG" sz="1400" b="1" dirty="0" smtClean="0"/>
            <a:t>:  </a:t>
          </a:r>
          <a:endParaRPr lang="ar-EG" sz="1400" b="1" dirty="0"/>
        </a:p>
      </dgm:t>
    </dgm:pt>
    <dgm:pt modelId="{E778B3EC-7DEA-4C9D-AC91-7BBA6ED87818}" type="parTrans" cxnId="{6A13B39E-A754-475F-8E28-6D04462B399A}">
      <dgm:prSet/>
      <dgm:spPr/>
      <dgm:t>
        <a:bodyPr/>
        <a:lstStyle/>
        <a:p>
          <a:pPr rtl="1"/>
          <a:endParaRPr lang="ar-EG" sz="1800" b="1"/>
        </a:p>
      </dgm:t>
    </dgm:pt>
    <dgm:pt modelId="{E1BBF231-3761-4444-8999-89D8A7309449}" type="sibTrans" cxnId="{6A13B39E-A754-475F-8E28-6D04462B399A}">
      <dgm:prSet/>
      <dgm:spPr/>
      <dgm:t>
        <a:bodyPr/>
        <a:lstStyle/>
        <a:p>
          <a:pPr rtl="1"/>
          <a:endParaRPr lang="ar-EG" sz="1800" b="1"/>
        </a:p>
      </dgm:t>
    </dgm:pt>
    <dgm:pt modelId="{050FED59-EB43-442B-8892-5278BDEC683D}">
      <dgm:prSet custT="1"/>
      <dgm:spPr/>
      <dgm:t>
        <a:bodyPr/>
        <a:lstStyle/>
        <a:p>
          <a:pPr rtl="1"/>
          <a:r>
            <a:rPr lang="ar-EG" sz="1600" b="1" dirty="0" smtClean="0"/>
            <a:t>روح الفريق </a:t>
          </a:r>
          <a:endParaRPr lang="ar-EG" sz="1600" b="1" dirty="0"/>
        </a:p>
      </dgm:t>
    </dgm:pt>
    <dgm:pt modelId="{124461DB-CA56-4C58-B5C7-2481C1FACF76}" type="parTrans" cxnId="{5F6D7866-62C7-49FB-806C-B43BDDFBB0BD}">
      <dgm:prSet/>
      <dgm:spPr/>
      <dgm:t>
        <a:bodyPr/>
        <a:lstStyle/>
        <a:p>
          <a:pPr rtl="1"/>
          <a:endParaRPr lang="ar-EG" sz="1800" b="1"/>
        </a:p>
      </dgm:t>
    </dgm:pt>
    <dgm:pt modelId="{D8C522CE-EB9A-4B35-960C-268B1E5E6481}" type="sibTrans" cxnId="{5F6D7866-62C7-49FB-806C-B43BDDFBB0BD}">
      <dgm:prSet/>
      <dgm:spPr/>
      <dgm:t>
        <a:bodyPr/>
        <a:lstStyle/>
        <a:p>
          <a:pPr rtl="1"/>
          <a:endParaRPr lang="ar-EG" sz="1800" b="1"/>
        </a:p>
      </dgm:t>
    </dgm:pt>
    <dgm:pt modelId="{B57ED186-270C-41D7-A72D-FE8383C7316E}" type="pres">
      <dgm:prSet presAssocID="{49D51022-E0AC-4304-B077-D45A2214506E}" presName="cycle" presStyleCnt="0">
        <dgm:presLayoutVars>
          <dgm:dir/>
          <dgm:resizeHandles val="exact"/>
        </dgm:presLayoutVars>
      </dgm:prSet>
      <dgm:spPr/>
      <dgm:t>
        <a:bodyPr/>
        <a:lstStyle/>
        <a:p>
          <a:pPr rtl="1"/>
          <a:endParaRPr lang="ar-EG"/>
        </a:p>
      </dgm:t>
    </dgm:pt>
    <dgm:pt modelId="{436248DC-469F-46FF-B486-D5CD741D8F1F}" type="pres">
      <dgm:prSet presAssocID="{2716B235-7732-4E3C-AE75-00460CE3DF83}" presName="node" presStyleLbl="node1" presStyleIdx="0" presStyleCnt="11" custScaleX="149568">
        <dgm:presLayoutVars>
          <dgm:bulletEnabled val="1"/>
        </dgm:presLayoutVars>
      </dgm:prSet>
      <dgm:spPr/>
      <dgm:t>
        <a:bodyPr/>
        <a:lstStyle/>
        <a:p>
          <a:pPr rtl="1"/>
          <a:endParaRPr lang="ar-EG"/>
        </a:p>
      </dgm:t>
    </dgm:pt>
    <dgm:pt modelId="{E9ACB852-EB15-4405-B804-9C9DC80DBF25}" type="pres">
      <dgm:prSet presAssocID="{2716B235-7732-4E3C-AE75-00460CE3DF83}" presName="spNode" presStyleCnt="0"/>
      <dgm:spPr/>
      <dgm:t>
        <a:bodyPr/>
        <a:lstStyle/>
        <a:p>
          <a:pPr rtl="1"/>
          <a:endParaRPr lang="ar-EG"/>
        </a:p>
      </dgm:t>
    </dgm:pt>
    <dgm:pt modelId="{71C012F9-6F6C-43AD-8738-A249C4F2E7D8}" type="pres">
      <dgm:prSet presAssocID="{A0738E3F-AB5F-43D7-96F1-654896D075D8}" presName="sibTrans" presStyleLbl="sibTrans1D1" presStyleIdx="0" presStyleCnt="11"/>
      <dgm:spPr/>
      <dgm:t>
        <a:bodyPr/>
        <a:lstStyle/>
        <a:p>
          <a:pPr rtl="1"/>
          <a:endParaRPr lang="ar-EG"/>
        </a:p>
      </dgm:t>
    </dgm:pt>
    <dgm:pt modelId="{C17E4D79-C0C0-4E09-B648-C08C2ED8623D}" type="pres">
      <dgm:prSet presAssocID="{78E2EF45-D0A4-4519-A5E5-8D2AF8043B3D}" presName="node" presStyleLbl="node1" presStyleIdx="1" presStyleCnt="11" custScaleX="139334" custScaleY="96686">
        <dgm:presLayoutVars>
          <dgm:bulletEnabled val="1"/>
        </dgm:presLayoutVars>
      </dgm:prSet>
      <dgm:spPr/>
      <dgm:t>
        <a:bodyPr/>
        <a:lstStyle/>
        <a:p>
          <a:pPr rtl="1"/>
          <a:endParaRPr lang="ar-EG"/>
        </a:p>
      </dgm:t>
    </dgm:pt>
    <dgm:pt modelId="{F8005FAD-CD69-4F26-956C-E1C51610ECCA}" type="pres">
      <dgm:prSet presAssocID="{78E2EF45-D0A4-4519-A5E5-8D2AF8043B3D}" presName="spNode" presStyleCnt="0"/>
      <dgm:spPr/>
      <dgm:t>
        <a:bodyPr/>
        <a:lstStyle/>
        <a:p>
          <a:pPr rtl="1"/>
          <a:endParaRPr lang="ar-EG"/>
        </a:p>
      </dgm:t>
    </dgm:pt>
    <dgm:pt modelId="{57D95B54-956F-461A-B989-FA731066EB9F}" type="pres">
      <dgm:prSet presAssocID="{C21AD37C-1642-45A3-92C6-FD9DCFC50641}" presName="sibTrans" presStyleLbl="sibTrans1D1" presStyleIdx="1" presStyleCnt="11"/>
      <dgm:spPr/>
      <dgm:t>
        <a:bodyPr/>
        <a:lstStyle/>
        <a:p>
          <a:pPr rtl="1"/>
          <a:endParaRPr lang="ar-EG"/>
        </a:p>
      </dgm:t>
    </dgm:pt>
    <dgm:pt modelId="{B146B054-A0A0-4E23-9444-B48551861560}" type="pres">
      <dgm:prSet presAssocID="{9DFA813A-813C-4199-97F6-8B55A648D8E4}" presName="node" presStyleLbl="node1" presStyleIdx="2" presStyleCnt="11" custScaleX="169111">
        <dgm:presLayoutVars>
          <dgm:bulletEnabled val="1"/>
        </dgm:presLayoutVars>
      </dgm:prSet>
      <dgm:spPr/>
      <dgm:t>
        <a:bodyPr/>
        <a:lstStyle/>
        <a:p>
          <a:pPr rtl="1"/>
          <a:endParaRPr lang="ar-EG"/>
        </a:p>
      </dgm:t>
    </dgm:pt>
    <dgm:pt modelId="{B8D59982-579F-456F-888C-CE581F87F287}" type="pres">
      <dgm:prSet presAssocID="{9DFA813A-813C-4199-97F6-8B55A648D8E4}" presName="spNode" presStyleCnt="0"/>
      <dgm:spPr/>
      <dgm:t>
        <a:bodyPr/>
        <a:lstStyle/>
        <a:p>
          <a:pPr rtl="1"/>
          <a:endParaRPr lang="ar-EG"/>
        </a:p>
      </dgm:t>
    </dgm:pt>
    <dgm:pt modelId="{F6B927C9-CD07-4CFD-BDAC-C89F7F251068}" type="pres">
      <dgm:prSet presAssocID="{B5235ECE-7C28-491B-8720-9840C3DFDDEB}" presName="sibTrans" presStyleLbl="sibTrans1D1" presStyleIdx="2" presStyleCnt="11"/>
      <dgm:spPr/>
      <dgm:t>
        <a:bodyPr/>
        <a:lstStyle/>
        <a:p>
          <a:pPr rtl="1"/>
          <a:endParaRPr lang="ar-EG"/>
        </a:p>
      </dgm:t>
    </dgm:pt>
    <dgm:pt modelId="{E494B054-F65B-40D8-89C3-B965B998F389}" type="pres">
      <dgm:prSet presAssocID="{1EB57076-8D6D-440E-A6E7-9A2360AAA5BA}" presName="node" presStyleLbl="node1" presStyleIdx="3" presStyleCnt="11" custScaleX="157865">
        <dgm:presLayoutVars>
          <dgm:bulletEnabled val="1"/>
        </dgm:presLayoutVars>
      </dgm:prSet>
      <dgm:spPr/>
      <dgm:t>
        <a:bodyPr/>
        <a:lstStyle/>
        <a:p>
          <a:pPr rtl="1"/>
          <a:endParaRPr lang="ar-EG"/>
        </a:p>
      </dgm:t>
    </dgm:pt>
    <dgm:pt modelId="{749E0E90-99A7-4207-9EC1-52DF8EBDBACA}" type="pres">
      <dgm:prSet presAssocID="{1EB57076-8D6D-440E-A6E7-9A2360AAA5BA}" presName="spNode" presStyleCnt="0"/>
      <dgm:spPr/>
      <dgm:t>
        <a:bodyPr/>
        <a:lstStyle/>
        <a:p>
          <a:pPr rtl="1"/>
          <a:endParaRPr lang="ar-EG"/>
        </a:p>
      </dgm:t>
    </dgm:pt>
    <dgm:pt modelId="{2664DC0D-2DE1-4D50-8B7E-6BA2688173A9}" type="pres">
      <dgm:prSet presAssocID="{F463E072-0DA0-4785-B2B6-D403DE07F5A6}" presName="sibTrans" presStyleLbl="sibTrans1D1" presStyleIdx="3" presStyleCnt="11"/>
      <dgm:spPr/>
      <dgm:t>
        <a:bodyPr/>
        <a:lstStyle/>
        <a:p>
          <a:pPr rtl="1"/>
          <a:endParaRPr lang="ar-EG"/>
        </a:p>
      </dgm:t>
    </dgm:pt>
    <dgm:pt modelId="{11B63EC6-6DBB-4E86-86C3-592F460EC8E7}" type="pres">
      <dgm:prSet presAssocID="{45AA8222-4523-43B6-BD9E-58C9CDB49AE9}" presName="node" presStyleLbl="node1" presStyleIdx="4" presStyleCnt="11" custScaleX="165247">
        <dgm:presLayoutVars>
          <dgm:bulletEnabled val="1"/>
        </dgm:presLayoutVars>
      </dgm:prSet>
      <dgm:spPr/>
      <dgm:t>
        <a:bodyPr/>
        <a:lstStyle/>
        <a:p>
          <a:pPr rtl="1"/>
          <a:endParaRPr lang="ar-EG"/>
        </a:p>
      </dgm:t>
    </dgm:pt>
    <dgm:pt modelId="{79EB1BDE-3155-420B-8123-308E94BC354E}" type="pres">
      <dgm:prSet presAssocID="{45AA8222-4523-43B6-BD9E-58C9CDB49AE9}" presName="spNode" presStyleCnt="0"/>
      <dgm:spPr/>
      <dgm:t>
        <a:bodyPr/>
        <a:lstStyle/>
        <a:p>
          <a:pPr rtl="1"/>
          <a:endParaRPr lang="ar-EG"/>
        </a:p>
      </dgm:t>
    </dgm:pt>
    <dgm:pt modelId="{0AC9C54E-07EE-479E-AE1E-BDEE7137A63D}" type="pres">
      <dgm:prSet presAssocID="{5184F4ED-FA51-44B5-A5F5-3092AF69AD56}" presName="sibTrans" presStyleLbl="sibTrans1D1" presStyleIdx="4" presStyleCnt="11"/>
      <dgm:spPr/>
      <dgm:t>
        <a:bodyPr/>
        <a:lstStyle/>
        <a:p>
          <a:pPr rtl="1"/>
          <a:endParaRPr lang="ar-EG"/>
        </a:p>
      </dgm:t>
    </dgm:pt>
    <dgm:pt modelId="{7539A8C8-6326-43A8-8249-CE2AF0C4F2EF}" type="pres">
      <dgm:prSet presAssocID="{050FED59-EB43-442B-8892-5278BDEC683D}" presName="node" presStyleLbl="node1" presStyleIdx="5" presStyleCnt="11" custScaleX="123218">
        <dgm:presLayoutVars>
          <dgm:bulletEnabled val="1"/>
        </dgm:presLayoutVars>
      </dgm:prSet>
      <dgm:spPr/>
      <dgm:t>
        <a:bodyPr/>
        <a:lstStyle/>
        <a:p>
          <a:pPr rtl="1"/>
          <a:endParaRPr lang="ar-EG"/>
        </a:p>
      </dgm:t>
    </dgm:pt>
    <dgm:pt modelId="{C0BF4AEB-4EAD-4969-AA13-BF58B0988E35}" type="pres">
      <dgm:prSet presAssocID="{050FED59-EB43-442B-8892-5278BDEC683D}" presName="spNode" presStyleCnt="0"/>
      <dgm:spPr/>
      <dgm:t>
        <a:bodyPr/>
        <a:lstStyle/>
        <a:p>
          <a:pPr rtl="1"/>
          <a:endParaRPr lang="ar-EG"/>
        </a:p>
      </dgm:t>
    </dgm:pt>
    <dgm:pt modelId="{588BE0B7-59EE-4860-B0DA-2B2A8AC73310}" type="pres">
      <dgm:prSet presAssocID="{D8C522CE-EB9A-4B35-960C-268B1E5E6481}" presName="sibTrans" presStyleLbl="sibTrans1D1" presStyleIdx="5" presStyleCnt="11"/>
      <dgm:spPr/>
      <dgm:t>
        <a:bodyPr/>
        <a:lstStyle/>
        <a:p>
          <a:pPr rtl="1"/>
          <a:endParaRPr lang="ar-EG"/>
        </a:p>
      </dgm:t>
    </dgm:pt>
    <dgm:pt modelId="{CB5984D6-6DB3-44E4-819C-CFCDD7830C24}" type="pres">
      <dgm:prSet presAssocID="{45A8B408-3ABF-4F66-A057-EC7A2FB4E26F}" presName="node" presStyleLbl="node1" presStyleIdx="6" presStyleCnt="11" custScaleX="136683">
        <dgm:presLayoutVars>
          <dgm:bulletEnabled val="1"/>
        </dgm:presLayoutVars>
      </dgm:prSet>
      <dgm:spPr/>
      <dgm:t>
        <a:bodyPr/>
        <a:lstStyle/>
        <a:p>
          <a:pPr rtl="1"/>
          <a:endParaRPr lang="ar-EG"/>
        </a:p>
      </dgm:t>
    </dgm:pt>
    <dgm:pt modelId="{02930056-C7EB-45C5-8863-04141AE6344C}" type="pres">
      <dgm:prSet presAssocID="{45A8B408-3ABF-4F66-A057-EC7A2FB4E26F}" presName="spNode" presStyleCnt="0"/>
      <dgm:spPr/>
      <dgm:t>
        <a:bodyPr/>
        <a:lstStyle/>
        <a:p>
          <a:pPr rtl="1"/>
          <a:endParaRPr lang="ar-EG"/>
        </a:p>
      </dgm:t>
    </dgm:pt>
    <dgm:pt modelId="{FCA0A571-877E-453A-948F-BA6FDD8C9EA0}" type="pres">
      <dgm:prSet presAssocID="{E1BBF231-3761-4444-8999-89D8A7309449}" presName="sibTrans" presStyleLbl="sibTrans1D1" presStyleIdx="6" presStyleCnt="11"/>
      <dgm:spPr/>
      <dgm:t>
        <a:bodyPr/>
        <a:lstStyle/>
        <a:p>
          <a:pPr rtl="1"/>
          <a:endParaRPr lang="ar-EG"/>
        </a:p>
      </dgm:t>
    </dgm:pt>
    <dgm:pt modelId="{1BEBFB68-0702-4A70-9C48-71AC5182B02D}" type="pres">
      <dgm:prSet presAssocID="{A72026B3-49A2-4898-96A8-482A21AE6FCB}" presName="node" presStyleLbl="node1" presStyleIdx="7" presStyleCnt="11" custScaleX="129584">
        <dgm:presLayoutVars>
          <dgm:bulletEnabled val="1"/>
        </dgm:presLayoutVars>
      </dgm:prSet>
      <dgm:spPr/>
      <dgm:t>
        <a:bodyPr/>
        <a:lstStyle/>
        <a:p>
          <a:pPr rtl="1"/>
          <a:endParaRPr lang="ar-EG"/>
        </a:p>
      </dgm:t>
    </dgm:pt>
    <dgm:pt modelId="{70E27C88-A993-4466-981A-A89B32DF1B9D}" type="pres">
      <dgm:prSet presAssocID="{A72026B3-49A2-4898-96A8-482A21AE6FCB}" presName="spNode" presStyleCnt="0"/>
      <dgm:spPr/>
      <dgm:t>
        <a:bodyPr/>
        <a:lstStyle/>
        <a:p>
          <a:pPr rtl="1"/>
          <a:endParaRPr lang="ar-EG"/>
        </a:p>
      </dgm:t>
    </dgm:pt>
    <dgm:pt modelId="{E812F7A0-2542-4E7E-9888-7BD33CC43558}" type="pres">
      <dgm:prSet presAssocID="{FF9F210B-1692-41BD-AFF3-1FB5627E0C1B}" presName="sibTrans" presStyleLbl="sibTrans1D1" presStyleIdx="7" presStyleCnt="11"/>
      <dgm:spPr/>
      <dgm:t>
        <a:bodyPr/>
        <a:lstStyle/>
        <a:p>
          <a:pPr rtl="1"/>
          <a:endParaRPr lang="ar-EG"/>
        </a:p>
      </dgm:t>
    </dgm:pt>
    <dgm:pt modelId="{422DDE3C-2ED1-4C45-B4D3-E0B63FC71395}" type="pres">
      <dgm:prSet presAssocID="{AC1288C2-4793-42E8-9EF4-2314B51FED83}" presName="node" presStyleLbl="node1" presStyleIdx="8" presStyleCnt="11" custScaleX="140035">
        <dgm:presLayoutVars>
          <dgm:bulletEnabled val="1"/>
        </dgm:presLayoutVars>
      </dgm:prSet>
      <dgm:spPr/>
      <dgm:t>
        <a:bodyPr/>
        <a:lstStyle/>
        <a:p>
          <a:pPr rtl="1"/>
          <a:endParaRPr lang="ar-EG"/>
        </a:p>
      </dgm:t>
    </dgm:pt>
    <dgm:pt modelId="{0A23E4A7-FF5E-4B0B-B75A-237739F3CC0B}" type="pres">
      <dgm:prSet presAssocID="{AC1288C2-4793-42E8-9EF4-2314B51FED83}" presName="spNode" presStyleCnt="0"/>
      <dgm:spPr/>
      <dgm:t>
        <a:bodyPr/>
        <a:lstStyle/>
        <a:p>
          <a:pPr rtl="1"/>
          <a:endParaRPr lang="ar-EG"/>
        </a:p>
      </dgm:t>
    </dgm:pt>
    <dgm:pt modelId="{153F85A2-18FA-4692-AFE6-E24BFC9E50D8}" type="pres">
      <dgm:prSet presAssocID="{76A3C3E2-C5D4-48FF-9B6A-7B021D7BD0CD}" presName="sibTrans" presStyleLbl="sibTrans1D1" presStyleIdx="8" presStyleCnt="11"/>
      <dgm:spPr/>
      <dgm:t>
        <a:bodyPr/>
        <a:lstStyle/>
        <a:p>
          <a:pPr rtl="1"/>
          <a:endParaRPr lang="ar-EG"/>
        </a:p>
      </dgm:t>
    </dgm:pt>
    <dgm:pt modelId="{14756124-81F8-48BE-984E-CD729710C723}" type="pres">
      <dgm:prSet presAssocID="{FBABADE2-D23A-405A-8ABF-EBA3F9F5BE6F}" presName="node" presStyleLbl="node1" presStyleIdx="9" presStyleCnt="11" custScaleX="133272">
        <dgm:presLayoutVars>
          <dgm:bulletEnabled val="1"/>
        </dgm:presLayoutVars>
      </dgm:prSet>
      <dgm:spPr/>
      <dgm:t>
        <a:bodyPr/>
        <a:lstStyle/>
        <a:p>
          <a:pPr rtl="1"/>
          <a:endParaRPr lang="ar-EG"/>
        </a:p>
      </dgm:t>
    </dgm:pt>
    <dgm:pt modelId="{3D73DBD3-C620-44A8-9A72-BB5143896903}" type="pres">
      <dgm:prSet presAssocID="{FBABADE2-D23A-405A-8ABF-EBA3F9F5BE6F}" presName="spNode" presStyleCnt="0"/>
      <dgm:spPr/>
      <dgm:t>
        <a:bodyPr/>
        <a:lstStyle/>
        <a:p>
          <a:pPr rtl="1"/>
          <a:endParaRPr lang="ar-EG"/>
        </a:p>
      </dgm:t>
    </dgm:pt>
    <dgm:pt modelId="{0260BDC2-E948-4644-AB0C-9D5A2DB320EB}" type="pres">
      <dgm:prSet presAssocID="{BA7611A3-B34E-4517-AF98-24CA0D80E444}" presName="sibTrans" presStyleLbl="sibTrans1D1" presStyleIdx="9" presStyleCnt="11"/>
      <dgm:spPr/>
      <dgm:t>
        <a:bodyPr/>
        <a:lstStyle/>
        <a:p>
          <a:pPr rtl="1"/>
          <a:endParaRPr lang="ar-EG"/>
        </a:p>
      </dgm:t>
    </dgm:pt>
    <dgm:pt modelId="{556FD1C4-4FF1-4112-AD20-02291CF13123}" type="pres">
      <dgm:prSet presAssocID="{3EE23E60-33EF-4B26-9B42-6EAC76D2E67B}" presName="node" presStyleLbl="node1" presStyleIdx="10" presStyleCnt="11" custScaleX="128058">
        <dgm:presLayoutVars>
          <dgm:bulletEnabled val="1"/>
        </dgm:presLayoutVars>
      </dgm:prSet>
      <dgm:spPr/>
      <dgm:t>
        <a:bodyPr/>
        <a:lstStyle/>
        <a:p>
          <a:pPr rtl="1"/>
          <a:endParaRPr lang="ar-EG"/>
        </a:p>
      </dgm:t>
    </dgm:pt>
    <dgm:pt modelId="{D125C963-572F-4159-82F4-557EEDC33D15}" type="pres">
      <dgm:prSet presAssocID="{3EE23E60-33EF-4B26-9B42-6EAC76D2E67B}" presName="spNode" presStyleCnt="0"/>
      <dgm:spPr/>
      <dgm:t>
        <a:bodyPr/>
        <a:lstStyle/>
        <a:p>
          <a:pPr rtl="1"/>
          <a:endParaRPr lang="ar-EG"/>
        </a:p>
      </dgm:t>
    </dgm:pt>
    <dgm:pt modelId="{17E8EFBF-4A33-4C22-9DD1-53A7BD35E620}" type="pres">
      <dgm:prSet presAssocID="{CD9E2265-8C17-4047-8AA8-C8C60A3BFF46}" presName="sibTrans" presStyleLbl="sibTrans1D1" presStyleIdx="10" presStyleCnt="11"/>
      <dgm:spPr/>
      <dgm:t>
        <a:bodyPr/>
        <a:lstStyle/>
        <a:p>
          <a:pPr rtl="1"/>
          <a:endParaRPr lang="ar-EG"/>
        </a:p>
      </dgm:t>
    </dgm:pt>
  </dgm:ptLst>
  <dgm:cxnLst>
    <dgm:cxn modelId="{6C6573FE-9613-406F-A559-D6853D4FD8C8}" type="presOf" srcId="{5184F4ED-FA51-44B5-A5F5-3092AF69AD56}" destId="{0AC9C54E-07EE-479E-AE1E-BDEE7137A63D}" srcOrd="0" destOrd="0" presId="urn:microsoft.com/office/officeart/2005/8/layout/cycle6"/>
    <dgm:cxn modelId="{4255D213-1C46-4380-B675-F36E7B34D892}" type="presOf" srcId="{FF9F210B-1692-41BD-AFF3-1FB5627E0C1B}" destId="{E812F7A0-2542-4E7E-9888-7BD33CC43558}" srcOrd="0" destOrd="0" presId="urn:microsoft.com/office/officeart/2005/8/layout/cycle6"/>
    <dgm:cxn modelId="{5F6D7866-62C7-49FB-806C-B43BDDFBB0BD}" srcId="{49D51022-E0AC-4304-B077-D45A2214506E}" destId="{050FED59-EB43-442B-8892-5278BDEC683D}" srcOrd="5" destOrd="0" parTransId="{124461DB-CA56-4C58-B5C7-2481C1FACF76}" sibTransId="{D8C522CE-EB9A-4B35-960C-268B1E5E6481}"/>
    <dgm:cxn modelId="{D5A5FE42-23C8-4BE7-ABA7-A8A4263929B9}" type="presOf" srcId="{2716B235-7732-4E3C-AE75-00460CE3DF83}" destId="{436248DC-469F-46FF-B486-D5CD741D8F1F}" srcOrd="0" destOrd="0" presId="urn:microsoft.com/office/officeart/2005/8/layout/cycle6"/>
    <dgm:cxn modelId="{3BB9C7C5-4108-440A-B35C-715521FE4DEC}" srcId="{49D51022-E0AC-4304-B077-D45A2214506E}" destId="{45AA8222-4523-43B6-BD9E-58C9CDB49AE9}" srcOrd="4" destOrd="0" parTransId="{08805830-AFDE-45DB-9D28-06D7E83D8C3E}" sibTransId="{5184F4ED-FA51-44B5-A5F5-3092AF69AD56}"/>
    <dgm:cxn modelId="{404F0BE0-E456-41EA-9F89-674D471C3C28}" type="presOf" srcId="{FBABADE2-D23A-405A-8ABF-EBA3F9F5BE6F}" destId="{14756124-81F8-48BE-984E-CD729710C723}" srcOrd="0" destOrd="0" presId="urn:microsoft.com/office/officeart/2005/8/layout/cycle6"/>
    <dgm:cxn modelId="{51B2D9E6-CBF6-4E26-BF9F-0F3520E87BF0}" srcId="{49D51022-E0AC-4304-B077-D45A2214506E}" destId="{9DFA813A-813C-4199-97F6-8B55A648D8E4}" srcOrd="2" destOrd="0" parTransId="{FB520B39-CFCF-4C58-BD10-143F1BA516C2}" sibTransId="{B5235ECE-7C28-491B-8720-9840C3DFDDEB}"/>
    <dgm:cxn modelId="{5A5E2FD8-C45A-4BD7-AA73-979B924CD190}" srcId="{49D51022-E0AC-4304-B077-D45A2214506E}" destId="{A72026B3-49A2-4898-96A8-482A21AE6FCB}" srcOrd="7" destOrd="0" parTransId="{0396D40F-B3E4-4DBA-8280-CDA675362FD4}" sibTransId="{FF9F210B-1692-41BD-AFF3-1FB5627E0C1B}"/>
    <dgm:cxn modelId="{6826BDC0-4AB8-44AE-A272-36FC09BEC83C}" type="presOf" srcId="{B5235ECE-7C28-491B-8720-9840C3DFDDEB}" destId="{F6B927C9-CD07-4CFD-BDAC-C89F7F251068}" srcOrd="0" destOrd="0" presId="urn:microsoft.com/office/officeart/2005/8/layout/cycle6"/>
    <dgm:cxn modelId="{74095701-DF69-4FFE-82BD-24A5DEC2251B}" type="presOf" srcId="{9DFA813A-813C-4199-97F6-8B55A648D8E4}" destId="{B146B054-A0A0-4E23-9444-B48551861560}" srcOrd="0" destOrd="0" presId="urn:microsoft.com/office/officeart/2005/8/layout/cycle6"/>
    <dgm:cxn modelId="{9600E4E1-A596-4B19-8CF9-4881EC7D4BD2}" type="presOf" srcId="{45A8B408-3ABF-4F66-A057-EC7A2FB4E26F}" destId="{CB5984D6-6DB3-44E4-819C-CFCDD7830C24}" srcOrd="0" destOrd="0" presId="urn:microsoft.com/office/officeart/2005/8/layout/cycle6"/>
    <dgm:cxn modelId="{A47800AA-7B2E-4776-BDAC-EFBBB97E734A}" type="presOf" srcId="{A72026B3-49A2-4898-96A8-482A21AE6FCB}" destId="{1BEBFB68-0702-4A70-9C48-71AC5182B02D}" srcOrd="0" destOrd="0" presId="urn:microsoft.com/office/officeart/2005/8/layout/cycle6"/>
    <dgm:cxn modelId="{7FDCF935-2F20-495E-8FA0-1B21428BF4E6}" srcId="{49D51022-E0AC-4304-B077-D45A2214506E}" destId="{78E2EF45-D0A4-4519-A5E5-8D2AF8043B3D}" srcOrd="1" destOrd="0" parTransId="{84399131-D16A-498E-82AE-9C2BD792C010}" sibTransId="{C21AD37C-1642-45A3-92C6-FD9DCFC50641}"/>
    <dgm:cxn modelId="{E753F990-7E05-4C93-957C-07B47A56E336}" type="presOf" srcId="{76A3C3E2-C5D4-48FF-9B6A-7B021D7BD0CD}" destId="{153F85A2-18FA-4692-AFE6-E24BFC9E50D8}" srcOrd="0" destOrd="0" presId="urn:microsoft.com/office/officeart/2005/8/layout/cycle6"/>
    <dgm:cxn modelId="{74C4B45A-9D5A-474F-B47B-CCD08B42CEC0}" srcId="{49D51022-E0AC-4304-B077-D45A2214506E}" destId="{AC1288C2-4793-42E8-9EF4-2314B51FED83}" srcOrd="8" destOrd="0" parTransId="{6D8D4F34-8DB2-4A1C-A963-D03B09AE5F2F}" sibTransId="{76A3C3E2-C5D4-48FF-9B6A-7B021D7BD0CD}"/>
    <dgm:cxn modelId="{B9C2EC9C-A0DC-4FCD-99A3-A4124D6CF7AD}" type="presOf" srcId="{BA7611A3-B34E-4517-AF98-24CA0D80E444}" destId="{0260BDC2-E948-4644-AB0C-9D5A2DB320EB}" srcOrd="0" destOrd="0" presId="urn:microsoft.com/office/officeart/2005/8/layout/cycle6"/>
    <dgm:cxn modelId="{E836B693-EBC3-4038-915D-EC99F6C115CB}" type="presOf" srcId="{D8C522CE-EB9A-4B35-960C-268B1E5E6481}" destId="{588BE0B7-59EE-4860-B0DA-2B2A8AC73310}" srcOrd="0" destOrd="0" presId="urn:microsoft.com/office/officeart/2005/8/layout/cycle6"/>
    <dgm:cxn modelId="{CD6C11D9-CE6F-4872-AD10-89A61308D963}" type="presOf" srcId="{F463E072-0DA0-4785-B2B6-D403DE07F5A6}" destId="{2664DC0D-2DE1-4D50-8B7E-6BA2688173A9}" srcOrd="0" destOrd="0" presId="urn:microsoft.com/office/officeart/2005/8/layout/cycle6"/>
    <dgm:cxn modelId="{6A13B39E-A754-475F-8E28-6D04462B399A}" srcId="{49D51022-E0AC-4304-B077-D45A2214506E}" destId="{45A8B408-3ABF-4F66-A057-EC7A2FB4E26F}" srcOrd="6" destOrd="0" parTransId="{E778B3EC-7DEA-4C9D-AC91-7BBA6ED87818}" sibTransId="{E1BBF231-3761-4444-8999-89D8A7309449}"/>
    <dgm:cxn modelId="{E2128CD0-E5C1-491F-BBA8-C30ADACCA417}" type="presOf" srcId="{78E2EF45-D0A4-4519-A5E5-8D2AF8043B3D}" destId="{C17E4D79-C0C0-4E09-B648-C08C2ED8623D}" srcOrd="0" destOrd="0" presId="urn:microsoft.com/office/officeart/2005/8/layout/cycle6"/>
    <dgm:cxn modelId="{8E5A50E0-2F7B-42AD-8FEA-9F5E880E2D4F}" type="presOf" srcId="{AC1288C2-4793-42E8-9EF4-2314B51FED83}" destId="{422DDE3C-2ED1-4C45-B4D3-E0B63FC71395}" srcOrd="0" destOrd="0" presId="urn:microsoft.com/office/officeart/2005/8/layout/cycle6"/>
    <dgm:cxn modelId="{7BF5D4BD-88F7-45A9-96DE-DFE1EF859966}" type="presOf" srcId="{3EE23E60-33EF-4B26-9B42-6EAC76D2E67B}" destId="{556FD1C4-4FF1-4112-AD20-02291CF13123}" srcOrd="0" destOrd="0" presId="urn:microsoft.com/office/officeart/2005/8/layout/cycle6"/>
    <dgm:cxn modelId="{F1D98E24-029C-4BD0-9EE3-BABD155DDC7D}" srcId="{49D51022-E0AC-4304-B077-D45A2214506E}" destId="{3EE23E60-33EF-4B26-9B42-6EAC76D2E67B}" srcOrd="10" destOrd="0" parTransId="{5A19F8D9-AB81-4614-84AE-12F85F2E1834}" sibTransId="{CD9E2265-8C17-4047-8AA8-C8C60A3BFF46}"/>
    <dgm:cxn modelId="{D561517A-5F5F-4044-B6E4-CD0BA128990B}" type="presOf" srcId="{45AA8222-4523-43B6-BD9E-58C9CDB49AE9}" destId="{11B63EC6-6DBB-4E86-86C3-592F460EC8E7}" srcOrd="0" destOrd="0" presId="urn:microsoft.com/office/officeart/2005/8/layout/cycle6"/>
    <dgm:cxn modelId="{BFB487B5-9BD5-4285-81C4-2B8587400443}" srcId="{49D51022-E0AC-4304-B077-D45A2214506E}" destId="{2716B235-7732-4E3C-AE75-00460CE3DF83}" srcOrd="0" destOrd="0" parTransId="{2841E898-6A03-4281-B29D-56CEFBFC6E33}" sibTransId="{A0738E3F-AB5F-43D7-96F1-654896D075D8}"/>
    <dgm:cxn modelId="{355A97CD-50E0-4FC3-8AC5-94F6ECEBB447}" type="presOf" srcId="{49D51022-E0AC-4304-B077-D45A2214506E}" destId="{B57ED186-270C-41D7-A72D-FE8383C7316E}" srcOrd="0" destOrd="0" presId="urn:microsoft.com/office/officeart/2005/8/layout/cycle6"/>
    <dgm:cxn modelId="{F451FFD7-4228-4DB5-9E6B-337FDA025C44}" type="presOf" srcId="{C21AD37C-1642-45A3-92C6-FD9DCFC50641}" destId="{57D95B54-956F-461A-B989-FA731066EB9F}" srcOrd="0" destOrd="0" presId="urn:microsoft.com/office/officeart/2005/8/layout/cycle6"/>
    <dgm:cxn modelId="{4149CBD5-D45D-48D6-9A97-9A4C69BE79C2}" type="presOf" srcId="{050FED59-EB43-442B-8892-5278BDEC683D}" destId="{7539A8C8-6326-43A8-8249-CE2AF0C4F2EF}" srcOrd="0" destOrd="0" presId="urn:microsoft.com/office/officeart/2005/8/layout/cycle6"/>
    <dgm:cxn modelId="{EBF27F55-D4BA-48B2-B09E-58BA090BD7B7}" type="presOf" srcId="{A0738E3F-AB5F-43D7-96F1-654896D075D8}" destId="{71C012F9-6F6C-43AD-8738-A249C4F2E7D8}" srcOrd="0" destOrd="0" presId="urn:microsoft.com/office/officeart/2005/8/layout/cycle6"/>
    <dgm:cxn modelId="{1D53D7F4-BAE7-4251-9FEB-3E7603E9BBAB}" srcId="{49D51022-E0AC-4304-B077-D45A2214506E}" destId="{1EB57076-8D6D-440E-A6E7-9A2360AAA5BA}" srcOrd="3" destOrd="0" parTransId="{0A454B18-3E93-4CBF-995A-435A4592A8A8}" sibTransId="{F463E072-0DA0-4785-B2B6-D403DE07F5A6}"/>
    <dgm:cxn modelId="{C27592D6-A6CA-4EB9-B2F7-833D9B0C3F16}" type="presOf" srcId="{CD9E2265-8C17-4047-8AA8-C8C60A3BFF46}" destId="{17E8EFBF-4A33-4C22-9DD1-53A7BD35E620}" srcOrd="0" destOrd="0" presId="urn:microsoft.com/office/officeart/2005/8/layout/cycle6"/>
    <dgm:cxn modelId="{A3C7696C-F866-4253-B9F8-37EEEAAD06D1}" srcId="{49D51022-E0AC-4304-B077-D45A2214506E}" destId="{FBABADE2-D23A-405A-8ABF-EBA3F9F5BE6F}" srcOrd="9" destOrd="0" parTransId="{9A1C478B-BDFA-4243-9523-F4264FB2F80E}" sibTransId="{BA7611A3-B34E-4517-AF98-24CA0D80E444}"/>
    <dgm:cxn modelId="{445D5F38-4655-46B1-A5C3-14605944F4F0}" type="presOf" srcId="{E1BBF231-3761-4444-8999-89D8A7309449}" destId="{FCA0A571-877E-453A-948F-BA6FDD8C9EA0}" srcOrd="0" destOrd="0" presId="urn:microsoft.com/office/officeart/2005/8/layout/cycle6"/>
    <dgm:cxn modelId="{AA7937B4-A67B-4995-96B4-2FF0881B7B57}" type="presOf" srcId="{1EB57076-8D6D-440E-A6E7-9A2360AAA5BA}" destId="{E494B054-F65B-40D8-89C3-B965B998F389}" srcOrd="0" destOrd="0" presId="urn:microsoft.com/office/officeart/2005/8/layout/cycle6"/>
    <dgm:cxn modelId="{64A892F3-A0F3-44F4-814F-E4BE670E53C2}" type="presParOf" srcId="{B57ED186-270C-41D7-A72D-FE8383C7316E}" destId="{436248DC-469F-46FF-B486-D5CD741D8F1F}" srcOrd="0" destOrd="0" presId="urn:microsoft.com/office/officeart/2005/8/layout/cycle6"/>
    <dgm:cxn modelId="{BB6EAE8E-6735-4C55-809C-E15DE4F5C856}" type="presParOf" srcId="{B57ED186-270C-41D7-A72D-FE8383C7316E}" destId="{E9ACB852-EB15-4405-B804-9C9DC80DBF25}" srcOrd="1" destOrd="0" presId="urn:microsoft.com/office/officeart/2005/8/layout/cycle6"/>
    <dgm:cxn modelId="{3A7C3388-3B80-45A2-9062-0D22F93F47B3}" type="presParOf" srcId="{B57ED186-270C-41D7-A72D-FE8383C7316E}" destId="{71C012F9-6F6C-43AD-8738-A249C4F2E7D8}" srcOrd="2" destOrd="0" presId="urn:microsoft.com/office/officeart/2005/8/layout/cycle6"/>
    <dgm:cxn modelId="{9AB1FF83-82F7-4AED-9464-AB627FDC4DC6}" type="presParOf" srcId="{B57ED186-270C-41D7-A72D-FE8383C7316E}" destId="{C17E4D79-C0C0-4E09-B648-C08C2ED8623D}" srcOrd="3" destOrd="0" presId="urn:microsoft.com/office/officeart/2005/8/layout/cycle6"/>
    <dgm:cxn modelId="{7306E22D-8BFB-4233-9FF1-9AD2F4B4FB85}" type="presParOf" srcId="{B57ED186-270C-41D7-A72D-FE8383C7316E}" destId="{F8005FAD-CD69-4F26-956C-E1C51610ECCA}" srcOrd="4" destOrd="0" presId="urn:microsoft.com/office/officeart/2005/8/layout/cycle6"/>
    <dgm:cxn modelId="{855A35F7-F33B-4E00-944B-8BD01A213878}" type="presParOf" srcId="{B57ED186-270C-41D7-A72D-FE8383C7316E}" destId="{57D95B54-956F-461A-B989-FA731066EB9F}" srcOrd="5" destOrd="0" presId="urn:microsoft.com/office/officeart/2005/8/layout/cycle6"/>
    <dgm:cxn modelId="{F706B515-0BB9-461E-8355-9347BF7C74F3}" type="presParOf" srcId="{B57ED186-270C-41D7-A72D-FE8383C7316E}" destId="{B146B054-A0A0-4E23-9444-B48551861560}" srcOrd="6" destOrd="0" presId="urn:microsoft.com/office/officeart/2005/8/layout/cycle6"/>
    <dgm:cxn modelId="{F8AD4D30-9ADD-493E-AB4F-725A2426B80B}" type="presParOf" srcId="{B57ED186-270C-41D7-A72D-FE8383C7316E}" destId="{B8D59982-579F-456F-888C-CE581F87F287}" srcOrd="7" destOrd="0" presId="urn:microsoft.com/office/officeart/2005/8/layout/cycle6"/>
    <dgm:cxn modelId="{DF071F9B-208E-4E94-83D4-32096499BD73}" type="presParOf" srcId="{B57ED186-270C-41D7-A72D-FE8383C7316E}" destId="{F6B927C9-CD07-4CFD-BDAC-C89F7F251068}" srcOrd="8" destOrd="0" presId="urn:microsoft.com/office/officeart/2005/8/layout/cycle6"/>
    <dgm:cxn modelId="{E2A86ADB-9923-4624-AB23-5965A01C8BB7}" type="presParOf" srcId="{B57ED186-270C-41D7-A72D-FE8383C7316E}" destId="{E494B054-F65B-40D8-89C3-B965B998F389}" srcOrd="9" destOrd="0" presId="urn:microsoft.com/office/officeart/2005/8/layout/cycle6"/>
    <dgm:cxn modelId="{32398621-0825-4D6A-9220-3A5559C4D01F}" type="presParOf" srcId="{B57ED186-270C-41D7-A72D-FE8383C7316E}" destId="{749E0E90-99A7-4207-9EC1-52DF8EBDBACA}" srcOrd="10" destOrd="0" presId="urn:microsoft.com/office/officeart/2005/8/layout/cycle6"/>
    <dgm:cxn modelId="{A9122F1E-1D32-49DF-832D-56FF0F677C55}" type="presParOf" srcId="{B57ED186-270C-41D7-A72D-FE8383C7316E}" destId="{2664DC0D-2DE1-4D50-8B7E-6BA2688173A9}" srcOrd="11" destOrd="0" presId="urn:microsoft.com/office/officeart/2005/8/layout/cycle6"/>
    <dgm:cxn modelId="{1DEFDFCB-1DE8-4B41-9DAA-E4413C53710D}" type="presParOf" srcId="{B57ED186-270C-41D7-A72D-FE8383C7316E}" destId="{11B63EC6-6DBB-4E86-86C3-592F460EC8E7}" srcOrd="12" destOrd="0" presId="urn:microsoft.com/office/officeart/2005/8/layout/cycle6"/>
    <dgm:cxn modelId="{DC852DCD-AEFE-4AF0-B63A-70A31B55703C}" type="presParOf" srcId="{B57ED186-270C-41D7-A72D-FE8383C7316E}" destId="{79EB1BDE-3155-420B-8123-308E94BC354E}" srcOrd="13" destOrd="0" presId="urn:microsoft.com/office/officeart/2005/8/layout/cycle6"/>
    <dgm:cxn modelId="{DA97B370-94D0-46FA-9F34-CC3E990FCC5F}" type="presParOf" srcId="{B57ED186-270C-41D7-A72D-FE8383C7316E}" destId="{0AC9C54E-07EE-479E-AE1E-BDEE7137A63D}" srcOrd="14" destOrd="0" presId="urn:microsoft.com/office/officeart/2005/8/layout/cycle6"/>
    <dgm:cxn modelId="{79A42997-3E17-4A6B-8E60-217FA2D41C6F}" type="presParOf" srcId="{B57ED186-270C-41D7-A72D-FE8383C7316E}" destId="{7539A8C8-6326-43A8-8249-CE2AF0C4F2EF}" srcOrd="15" destOrd="0" presId="urn:microsoft.com/office/officeart/2005/8/layout/cycle6"/>
    <dgm:cxn modelId="{0FA7F663-7464-4F40-8346-D03EE51F8A1E}" type="presParOf" srcId="{B57ED186-270C-41D7-A72D-FE8383C7316E}" destId="{C0BF4AEB-4EAD-4969-AA13-BF58B0988E35}" srcOrd="16" destOrd="0" presId="urn:microsoft.com/office/officeart/2005/8/layout/cycle6"/>
    <dgm:cxn modelId="{EBEB7BEA-E4B8-4FCE-9637-2109E0FCEDDB}" type="presParOf" srcId="{B57ED186-270C-41D7-A72D-FE8383C7316E}" destId="{588BE0B7-59EE-4860-B0DA-2B2A8AC73310}" srcOrd="17" destOrd="0" presId="urn:microsoft.com/office/officeart/2005/8/layout/cycle6"/>
    <dgm:cxn modelId="{D10826A3-F885-488F-A1B7-F02411C7E4C0}" type="presParOf" srcId="{B57ED186-270C-41D7-A72D-FE8383C7316E}" destId="{CB5984D6-6DB3-44E4-819C-CFCDD7830C24}" srcOrd="18" destOrd="0" presId="urn:microsoft.com/office/officeart/2005/8/layout/cycle6"/>
    <dgm:cxn modelId="{0617734D-AF61-483A-8173-1B346654FD66}" type="presParOf" srcId="{B57ED186-270C-41D7-A72D-FE8383C7316E}" destId="{02930056-C7EB-45C5-8863-04141AE6344C}" srcOrd="19" destOrd="0" presId="urn:microsoft.com/office/officeart/2005/8/layout/cycle6"/>
    <dgm:cxn modelId="{5643F27A-9281-4B72-9729-2E4F94BFD65F}" type="presParOf" srcId="{B57ED186-270C-41D7-A72D-FE8383C7316E}" destId="{FCA0A571-877E-453A-948F-BA6FDD8C9EA0}" srcOrd="20" destOrd="0" presId="urn:microsoft.com/office/officeart/2005/8/layout/cycle6"/>
    <dgm:cxn modelId="{2B7496F3-0A57-4503-9DD2-64697BC6525A}" type="presParOf" srcId="{B57ED186-270C-41D7-A72D-FE8383C7316E}" destId="{1BEBFB68-0702-4A70-9C48-71AC5182B02D}" srcOrd="21" destOrd="0" presId="urn:microsoft.com/office/officeart/2005/8/layout/cycle6"/>
    <dgm:cxn modelId="{9DB3A85C-DCB1-465F-BDE7-D2D79FD458E3}" type="presParOf" srcId="{B57ED186-270C-41D7-A72D-FE8383C7316E}" destId="{70E27C88-A993-4466-981A-A89B32DF1B9D}" srcOrd="22" destOrd="0" presId="urn:microsoft.com/office/officeart/2005/8/layout/cycle6"/>
    <dgm:cxn modelId="{D94E34BD-825B-4221-AA41-9072A6D30DAF}" type="presParOf" srcId="{B57ED186-270C-41D7-A72D-FE8383C7316E}" destId="{E812F7A0-2542-4E7E-9888-7BD33CC43558}" srcOrd="23" destOrd="0" presId="urn:microsoft.com/office/officeart/2005/8/layout/cycle6"/>
    <dgm:cxn modelId="{C6E25885-2081-4ED7-BFF7-63B3C527BCCE}" type="presParOf" srcId="{B57ED186-270C-41D7-A72D-FE8383C7316E}" destId="{422DDE3C-2ED1-4C45-B4D3-E0B63FC71395}" srcOrd="24" destOrd="0" presId="urn:microsoft.com/office/officeart/2005/8/layout/cycle6"/>
    <dgm:cxn modelId="{0C421F06-BA39-44F3-9BDC-06C563696CC6}" type="presParOf" srcId="{B57ED186-270C-41D7-A72D-FE8383C7316E}" destId="{0A23E4A7-FF5E-4B0B-B75A-237739F3CC0B}" srcOrd="25" destOrd="0" presId="urn:microsoft.com/office/officeart/2005/8/layout/cycle6"/>
    <dgm:cxn modelId="{383F00E4-36A6-40A9-9F5B-48296C9666C1}" type="presParOf" srcId="{B57ED186-270C-41D7-A72D-FE8383C7316E}" destId="{153F85A2-18FA-4692-AFE6-E24BFC9E50D8}" srcOrd="26" destOrd="0" presId="urn:microsoft.com/office/officeart/2005/8/layout/cycle6"/>
    <dgm:cxn modelId="{3D735280-1FE5-464A-B1C4-20ACE9BD30C0}" type="presParOf" srcId="{B57ED186-270C-41D7-A72D-FE8383C7316E}" destId="{14756124-81F8-48BE-984E-CD729710C723}" srcOrd="27" destOrd="0" presId="urn:microsoft.com/office/officeart/2005/8/layout/cycle6"/>
    <dgm:cxn modelId="{0073FA0E-9A85-4AA3-A628-21C85DF2A5A8}" type="presParOf" srcId="{B57ED186-270C-41D7-A72D-FE8383C7316E}" destId="{3D73DBD3-C620-44A8-9A72-BB5143896903}" srcOrd="28" destOrd="0" presId="urn:microsoft.com/office/officeart/2005/8/layout/cycle6"/>
    <dgm:cxn modelId="{9653BDE0-4D79-42C9-8EF6-80BDC013B978}" type="presParOf" srcId="{B57ED186-270C-41D7-A72D-FE8383C7316E}" destId="{0260BDC2-E948-4644-AB0C-9D5A2DB320EB}" srcOrd="29" destOrd="0" presId="urn:microsoft.com/office/officeart/2005/8/layout/cycle6"/>
    <dgm:cxn modelId="{75F1AFDD-1D3C-48A8-9081-1F3F3D0408DA}" type="presParOf" srcId="{B57ED186-270C-41D7-A72D-FE8383C7316E}" destId="{556FD1C4-4FF1-4112-AD20-02291CF13123}" srcOrd="30" destOrd="0" presId="urn:microsoft.com/office/officeart/2005/8/layout/cycle6"/>
    <dgm:cxn modelId="{0413B7C2-B62A-495F-8114-C044E89267CC}" type="presParOf" srcId="{B57ED186-270C-41D7-A72D-FE8383C7316E}" destId="{D125C963-572F-4159-82F4-557EEDC33D15}" srcOrd="31" destOrd="0" presId="urn:microsoft.com/office/officeart/2005/8/layout/cycle6"/>
    <dgm:cxn modelId="{2C6E9314-A26C-4445-A7D5-24F3867A7EC7}" type="presParOf" srcId="{B57ED186-270C-41D7-A72D-FE8383C7316E}" destId="{17E8EFBF-4A33-4C22-9DD1-53A7BD35E620}" srcOrd="32"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2298E9-126C-48AE-A88E-5069C7EBA2E6}" type="doc">
      <dgm:prSet loTypeId="urn:microsoft.com/office/officeart/2005/8/layout/radial5" loCatId="cycle" qsTypeId="urn:microsoft.com/office/officeart/2005/8/quickstyle/3d2" qsCatId="3D" csTypeId="urn:microsoft.com/office/officeart/2005/8/colors/colorful1" csCatId="colorful" phldr="1"/>
      <dgm:spPr/>
      <dgm:t>
        <a:bodyPr/>
        <a:lstStyle/>
        <a:p>
          <a:pPr rtl="1"/>
          <a:endParaRPr lang="ar-EG"/>
        </a:p>
      </dgm:t>
    </dgm:pt>
    <dgm:pt modelId="{2CCCB267-C659-4E39-A568-73974161CBF4}">
      <dgm:prSet phldrT="[Text]"/>
      <dgm:spPr/>
      <dgm:t>
        <a:bodyPr/>
        <a:lstStyle/>
        <a:p>
          <a:pPr rtl="1"/>
          <a:r>
            <a:rPr lang="ar-EG" dirty="0" smtClean="0">
              <a:solidFill>
                <a:schemeClr val="tx1"/>
              </a:solidFill>
            </a:rPr>
            <a:t>الخطوات الأساسية لدراسة العمل</a:t>
          </a:r>
          <a:endParaRPr lang="ar-EG" dirty="0">
            <a:solidFill>
              <a:schemeClr val="tx1"/>
            </a:solidFill>
          </a:endParaRPr>
        </a:p>
      </dgm:t>
    </dgm:pt>
    <dgm:pt modelId="{939A09B6-3D96-40D8-B729-CE8EF1383178}" type="parTrans" cxnId="{36E4295D-78FB-480A-8C5F-CF7E756268F0}">
      <dgm:prSet/>
      <dgm:spPr/>
      <dgm:t>
        <a:bodyPr/>
        <a:lstStyle/>
        <a:p>
          <a:pPr rtl="1"/>
          <a:endParaRPr lang="ar-EG"/>
        </a:p>
      </dgm:t>
    </dgm:pt>
    <dgm:pt modelId="{5CCB42EA-3D37-473E-B79F-EC0A5C12A660}" type="sibTrans" cxnId="{36E4295D-78FB-480A-8C5F-CF7E756268F0}">
      <dgm:prSet/>
      <dgm:spPr/>
      <dgm:t>
        <a:bodyPr/>
        <a:lstStyle/>
        <a:p>
          <a:pPr rtl="1"/>
          <a:endParaRPr lang="ar-EG"/>
        </a:p>
      </dgm:t>
    </dgm:pt>
    <dgm:pt modelId="{34BFEA28-5486-4813-8239-CBB1692D0EA0}">
      <dgm:prSet phldrT="[Text]"/>
      <dgm:spPr/>
      <dgm:t>
        <a:bodyPr/>
        <a:lstStyle/>
        <a:p>
          <a:pPr rtl="1"/>
          <a:r>
            <a:rPr lang="en-US" dirty="0" smtClean="0">
              <a:solidFill>
                <a:schemeClr val="tx1"/>
              </a:solidFill>
            </a:rPr>
            <a:t>Maintain</a:t>
          </a:r>
          <a:endParaRPr lang="ar-EG" dirty="0">
            <a:solidFill>
              <a:schemeClr val="tx1"/>
            </a:solidFill>
          </a:endParaRPr>
        </a:p>
      </dgm:t>
    </dgm:pt>
    <dgm:pt modelId="{85DEBCB9-D25D-432F-A032-D83471814375}" type="parTrans" cxnId="{967611F7-0C66-4DB8-9332-C496FA34C299}">
      <dgm:prSet/>
      <dgm:spPr/>
      <dgm:t>
        <a:bodyPr/>
        <a:lstStyle/>
        <a:p>
          <a:pPr rtl="1"/>
          <a:endParaRPr lang="ar-EG"/>
        </a:p>
      </dgm:t>
    </dgm:pt>
    <dgm:pt modelId="{C2B0E8CF-14DF-4DF3-8B75-6E96C9671874}" type="sibTrans" cxnId="{967611F7-0C66-4DB8-9332-C496FA34C299}">
      <dgm:prSet/>
      <dgm:spPr/>
      <dgm:t>
        <a:bodyPr/>
        <a:lstStyle/>
        <a:p>
          <a:pPr rtl="1"/>
          <a:endParaRPr lang="ar-EG"/>
        </a:p>
      </dgm:t>
    </dgm:pt>
    <dgm:pt modelId="{0A05C6B6-0013-421D-9918-9BD352234983}">
      <dgm:prSet phldrT="[Text]"/>
      <dgm:spPr/>
      <dgm:t>
        <a:bodyPr/>
        <a:lstStyle/>
        <a:p>
          <a:pPr rtl="1"/>
          <a:r>
            <a:rPr lang="en-US" dirty="0" smtClean="0">
              <a:solidFill>
                <a:schemeClr val="tx1"/>
              </a:solidFill>
            </a:rPr>
            <a:t>Select</a:t>
          </a:r>
          <a:endParaRPr lang="ar-EG" dirty="0">
            <a:solidFill>
              <a:schemeClr val="tx1"/>
            </a:solidFill>
          </a:endParaRPr>
        </a:p>
      </dgm:t>
    </dgm:pt>
    <dgm:pt modelId="{A623C40F-00F1-4C1C-A7FE-113D1297C43F}" type="parTrans" cxnId="{60F545B7-E753-4AF7-B213-B64125C3C5FD}">
      <dgm:prSet/>
      <dgm:spPr/>
      <dgm:t>
        <a:bodyPr/>
        <a:lstStyle/>
        <a:p>
          <a:pPr rtl="1"/>
          <a:endParaRPr lang="ar-EG"/>
        </a:p>
      </dgm:t>
    </dgm:pt>
    <dgm:pt modelId="{A19A43D3-FA94-432D-8D31-BCD334417A60}" type="sibTrans" cxnId="{60F545B7-E753-4AF7-B213-B64125C3C5FD}">
      <dgm:prSet/>
      <dgm:spPr/>
      <dgm:t>
        <a:bodyPr/>
        <a:lstStyle/>
        <a:p>
          <a:pPr rtl="1"/>
          <a:endParaRPr lang="ar-EG"/>
        </a:p>
      </dgm:t>
    </dgm:pt>
    <dgm:pt modelId="{49FBBFF9-62E0-4627-ACAE-7D412849D46B}">
      <dgm:prSet phldrT="[Text]"/>
      <dgm:spPr/>
      <dgm:t>
        <a:bodyPr/>
        <a:lstStyle/>
        <a:p>
          <a:pPr rtl="1"/>
          <a:r>
            <a:rPr lang="en-US" dirty="0" smtClean="0">
              <a:solidFill>
                <a:schemeClr val="tx1"/>
              </a:solidFill>
            </a:rPr>
            <a:t>Record</a:t>
          </a:r>
          <a:endParaRPr lang="ar-EG" dirty="0">
            <a:solidFill>
              <a:schemeClr val="tx1"/>
            </a:solidFill>
          </a:endParaRPr>
        </a:p>
      </dgm:t>
    </dgm:pt>
    <dgm:pt modelId="{C8FA505A-572B-4D1C-AC68-FA39CD0106FB}" type="parTrans" cxnId="{E5B374A1-6E00-4509-804B-791A02FD8E81}">
      <dgm:prSet/>
      <dgm:spPr/>
      <dgm:t>
        <a:bodyPr/>
        <a:lstStyle/>
        <a:p>
          <a:pPr rtl="1"/>
          <a:endParaRPr lang="ar-EG"/>
        </a:p>
      </dgm:t>
    </dgm:pt>
    <dgm:pt modelId="{9558A078-E008-4840-A75B-47EED75E8AAD}" type="sibTrans" cxnId="{E5B374A1-6E00-4509-804B-791A02FD8E81}">
      <dgm:prSet/>
      <dgm:spPr/>
      <dgm:t>
        <a:bodyPr/>
        <a:lstStyle/>
        <a:p>
          <a:pPr rtl="1"/>
          <a:endParaRPr lang="ar-EG"/>
        </a:p>
      </dgm:t>
    </dgm:pt>
    <dgm:pt modelId="{19CC8387-F479-48BC-A559-1E34C97A0489}">
      <dgm:prSet phldrT="[Text]"/>
      <dgm:spPr/>
      <dgm:t>
        <a:bodyPr/>
        <a:lstStyle/>
        <a:p>
          <a:pPr rtl="1"/>
          <a:r>
            <a:rPr lang="en-US" dirty="0" smtClean="0">
              <a:solidFill>
                <a:schemeClr val="tx1"/>
              </a:solidFill>
            </a:rPr>
            <a:t>Examine</a:t>
          </a:r>
          <a:endParaRPr lang="ar-EG" dirty="0">
            <a:solidFill>
              <a:schemeClr val="tx1"/>
            </a:solidFill>
          </a:endParaRPr>
        </a:p>
      </dgm:t>
    </dgm:pt>
    <dgm:pt modelId="{47800802-0129-4602-82EA-ADE95B237AAD}" type="parTrans" cxnId="{A4CBE19C-FA6C-475D-8A1F-EAC0F0B34B20}">
      <dgm:prSet/>
      <dgm:spPr/>
      <dgm:t>
        <a:bodyPr/>
        <a:lstStyle/>
        <a:p>
          <a:pPr rtl="1"/>
          <a:endParaRPr lang="ar-EG"/>
        </a:p>
      </dgm:t>
    </dgm:pt>
    <dgm:pt modelId="{862B7667-0078-4C8E-AAB9-343B9967309F}" type="sibTrans" cxnId="{A4CBE19C-FA6C-475D-8A1F-EAC0F0B34B20}">
      <dgm:prSet/>
      <dgm:spPr/>
      <dgm:t>
        <a:bodyPr/>
        <a:lstStyle/>
        <a:p>
          <a:pPr rtl="1"/>
          <a:endParaRPr lang="ar-EG"/>
        </a:p>
      </dgm:t>
    </dgm:pt>
    <dgm:pt modelId="{18D877FE-254A-4483-9795-0DA5C785C9ED}">
      <dgm:prSet/>
      <dgm:spPr/>
      <dgm:t>
        <a:bodyPr/>
        <a:lstStyle/>
        <a:p>
          <a:pPr rtl="1"/>
          <a:r>
            <a:rPr lang="en-US" dirty="0" smtClean="0">
              <a:solidFill>
                <a:schemeClr val="tx1"/>
              </a:solidFill>
            </a:rPr>
            <a:t>Develop</a:t>
          </a:r>
          <a:endParaRPr lang="ar-EG" dirty="0">
            <a:solidFill>
              <a:schemeClr val="tx1"/>
            </a:solidFill>
          </a:endParaRPr>
        </a:p>
      </dgm:t>
    </dgm:pt>
    <dgm:pt modelId="{AAE650A1-DA29-4415-8169-C8F75E36890A}" type="parTrans" cxnId="{1E1C1709-36C0-4247-AA08-D71C695AD0F9}">
      <dgm:prSet/>
      <dgm:spPr/>
      <dgm:t>
        <a:bodyPr/>
        <a:lstStyle/>
        <a:p>
          <a:pPr rtl="1"/>
          <a:endParaRPr lang="ar-EG"/>
        </a:p>
      </dgm:t>
    </dgm:pt>
    <dgm:pt modelId="{B27F0F89-3F1B-4960-A5B0-B48B64EC1E44}" type="sibTrans" cxnId="{1E1C1709-36C0-4247-AA08-D71C695AD0F9}">
      <dgm:prSet/>
      <dgm:spPr/>
      <dgm:t>
        <a:bodyPr/>
        <a:lstStyle/>
        <a:p>
          <a:pPr rtl="1"/>
          <a:endParaRPr lang="ar-EG"/>
        </a:p>
      </dgm:t>
    </dgm:pt>
    <dgm:pt modelId="{5D1B0DCC-9653-4002-9A8A-0FD7FAA5BF71}">
      <dgm:prSet/>
      <dgm:spPr/>
      <dgm:t>
        <a:bodyPr/>
        <a:lstStyle/>
        <a:p>
          <a:pPr rtl="1"/>
          <a:r>
            <a:rPr lang="en-US" dirty="0" smtClean="0">
              <a:solidFill>
                <a:schemeClr val="tx1"/>
              </a:solidFill>
            </a:rPr>
            <a:t>Define</a:t>
          </a:r>
          <a:endParaRPr lang="ar-EG" dirty="0">
            <a:solidFill>
              <a:schemeClr val="tx1"/>
            </a:solidFill>
          </a:endParaRPr>
        </a:p>
      </dgm:t>
    </dgm:pt>
    <dgm:pt modelId="{9BEBA193-0F4D-45B3-B237-7B7411075C3E}" type="parTrans" cxnId="{C43828D2-D09D-4B8C-A1EE-39F348262D7C}">
      <dgm:prSet/>
      <dgm:spPr/>
      <dgm:t>
        <a:bodyPr/>
        <a:lstStyle/>
        <a:p>
          <a:pPr rtl="1"/>
          <a:endParaRPr lang="ar-EG"/>
        </a:p>
      </dgm:t>
    </dgm:pt>
    <dgm:pt modelId="{F398E476-0030-4E70-8F80-B20FC7103BA9}" type="sibTrans" cxnId="{C43828D2-D09D-4B8C-A1EE-39F348262D7C}">
      <dgm:prSet/>
      <dgm:spPr/>
      <dgm:t>
        <a:bodyPr/>
        <a:lstStyle/>
        <a:p>
          <a:pPr rtl="1"/>
          <a:endParaRPr lang="ar-EG"/>
        </a:p>
      </dgm:t>
    </dgm:pt>
    <dgm:pt modelId="{983BB49E-74CF-4F4C-80CB-2C67966D5AD2}">
      <dgm:prSet/>
      <dgm:spPr/>
      <dgm:t>
        <a:bodyPr/>
        <a:lstStyle/>
        <a:p>
          <a:pPr rtl="1"/>
          <a:r>
            <a:rPr lang="en-US" dirty="0" smtClean="0">
              <a:solidFill>
                <a:schemeClr val="tx1"/>
              </a:solidFill>
            </a:rPr>
            <a:t>Install</a:t>
          </a:r>
          <a:endParaRPr lang="ar-EG" dirty="0">
            <a:solidFill>
              <a:schemeClr val="tx1"/>
            </a:solidFill>
          </a:endParaRPr>
        </a:p>
      </dgm:t>
    </dgm:pt>
    <dgm:pt modelId="{D9D69C9A-33E1-4A60-874E-2D80459217F5}" type="parTrans" cxnId="{2DDC3823-92F0-4FC5-8E16-B3E1A9C55C0B}">
      <dgm:prSet/>
      <dgm:spPr/>
      <dgm:t>
        <a:bodyPr/>
        <a:lstStyle/>
        <a:p>
          <a:pPr rtl="1"/>
          <a:endParaRPr lang="ar-EG"/>
        </a:p>
      </dgm:t>
    </dgm:pt>
    <dgm:pt modelId="{CCE27587-7B6A-451A-AF32-2975C58F37B0}" type="sibTrans" cxnId="{2DDC3823-92F0-4FC5-8E16-B3E1A9C55C0B}">
      <dgm:prSet/>
      <dgm:spPr/>
      <dgm:t>
        <a:bodyPr/>
        <a:lstStyle/>
        <a:p>
          <a:pPr rtl="1"/>
          <a:endParaRPr lang="ar-EG"/>
        </a:p>
      </dgm:t>
    </dgm:pt>
    <dgm:pt modelId="{2A50E614-19A5-4039-B8A5-47D23BE88CFC}" type="pres">
      <dgm:prSet presAssocID="{642298E9-126C-48AE-A88E-5069C7EBA2E6}" presName="Name0" presStyleCnt="0">
        <dgm:presLayoutVars>
          <dgm:chMax val="1"/>
          <dgm:dir/>
          <dgm:animLvl val="ctr"/>
          <dgm:resizeHandles val="exact"/>
        </dgm:presLayoutVars>
      </dgm:prSet>
      <dgm:spPr/>
      <dgm:t>
        <a:bodyPr/>
        <a:lstStyle/>
        <a:p>
          <a:pPr rtl="1"/>
          <a:endParaRPr lang="ar-EG"/>
        </a:p>
      </dgm:t>
    </dgm:pt>
    <dgm:pt modelId="{997CA570-45CB-4D58-B6C7-3C2E08F348FE}" type="pres">
      <dgm:prSet presAssocID="{2CCCB267-C659-4E39-A568-73974161CBF4}" presName="centerShape" presStyleLbl="node0" presStyleIdx="0" presStyleCnt="1"/>
      <dgm:spPr/>
      <dgm:t>
        <a:bodyPr/>
        <a:lstStyle/>
        <a:p>
          <a:pPr rtl="1"/>
          <a:endParaRPr lang="ar-EG"/>
        </a:p>
      </dgm:t>
    </dgm:pt>
    <dgm:pt modelId="{70D0A510-DBC9-4F46-9433-0CD1830C7BC7}" type="pres">
      <dgm:prSet presAssocID="{85DEBCB9-D25D-432F-A032-D83471814375}" presName="parTrans" presStyleLbl="sibTrans2D1" presStyleIdx="0" presStyleCnt="7"/>
      <dgm:spPr/>
      <dgm:t>
        <a:bodyPr/>
        <a:lstStyle/>
        <a:p>
          <a:pPr rtl="1"/>
          <a:endParaRPr lang="ar-EG"/>
        </a:p>
      </dgm:t>
    </dgm:pt>
    <dgm:pt modelId="{ADFE6F42-F8F0-4B89-A82D-763B763FB15C}" type="pres">
      <dgm:prSet presAssocID="{85DEBCB9-D25D-432F-A032-D83471814375}" presName="connectorText" presStyleLbl="sibTrans2D1" presStyleIdx="0" presStyleCnt="7"/>
      <dgm:spPr/>
      <dgm:t>
        <a:bodyPr/>
        <a:lstStyle/>
        <a:p>
          <a:pPr rtl="1"/>
          <a:endParaRPr lang="ar-EG"/>
        </a:p>
      </dgm:t>
    </dgm:pt>
    <dgm:pt modelId="{82FA50D9-0EF2-4BAC-9C23-5EA5729A4ABF}" type="pres">
      <dgm:prSet presAssocID="{34BFEA28-5486-4813-8239-CBB1692D0EA0}" presName="node" presStyleLbl="node1" presStyleIdx="0" presStyleCnt="7" custRadScaleRad="103763" custRadScaleInc="3128">
        <dgm:presLayoutVars>
          <dgm:bulletEnabled val="1"/>
        </dgm:presLayoutVars>
      </dgm:prSet>
      <dgm:spPr/>
      <dgm:t>
        <a:bodyPr/>
        <a:lstStyle/>
        <a:p>
          <a:pPr rtl="1"/>
          <a:endParaRPr lang="ar-EG"/>
        </a:p>
      </dgm:t>
    </dgm:pt>
    <dgm:pt modelId="{FDA344B0-B6DC-4281-92F1-4673ECAC7EEB}" type="pres">
      <dgm:prSet presAssocID="{A623C40F-00F1-4C1C-A7FE-113D1297C43F}" presName="parTrans" presStyleLbl="sibTrans2D1" presStyleIdx="1" presStyleCnt="7"/>
      <dgm:spPr/>
      <dgm:t>
        <a:bodyPr/>
        <a:lstStyle/>
        <a:p>
          <a:pPr rtl="1"/>
          <a:endParaRPr lang="ar-EG"/>
        </a:p>
      </dgm:t>
    </dgm:pt>
    <dgm:pt modelId="{55CCDB17-4064-4391-A4C5-673CA1AE558F}" type="pres">
      <dgm:prSet presAssocID="{A623C40F-00F1-4C1C-A7FE-113D1297C43F}" presName="connectorText" presStyleLbl="sibTrans2D1" presStyleIdx="1" presStyleCnt="7"/>
      <dgm:spPr/>
      <dgm:t>
        <a:bodyPr/>
        <a:lstStyle/>
        <a:p>
          <a:pPr rtl="1"/>
          <a:endParaRPr lang="ar-EG"/>
        </a:p>
      </dgm:t>
    </dgm:pt>
    <dgm:pt modelId="{1F6C0B27-E8D1-489B-99CE-A0C359325B08}" type="pres">
      <dgm:prSet presAssocID="{0A05C6B6-0013-421D-9918-9BD352234983}" presName="node" presStyleLbl="node1" presStyleIdx="1" presStyleCnt="7">
        <dgm:presLayoutVars>
          <dgm:bulletEnabled val="1"/>
        </dgm:presLayoutVars>
      </dgm:prSet>
      <dgm:spPr/>
      <dgm:t>
        <a:bodyPr/>
        <a:lstStyle/>
        <a:p>
          <a:pPr rtl="1"/>
          <a:endParaRPr lang="ar-EG"/>
        </a:p>
      </dgm:t>
    </dgm:pt>
    <dgm:pt modelId="{A8A01BCE-C787-4A6B-A423-1D4614D9AC21}" type="pres">
      <dgm:prSet presAssocID="{C8FA505A-572B-4D1C-AC68-FA39CD0106FB}" presName="parTrans" presStyleLbl="sibTrans2D1" presStyleIdx="2" presStyleCnt="7"/>
      <dgm:spPr/>
      <dgm:t>
        <a:bodyPr/>
        <a:lstStyle/>
        <a:p>
          <a:pPr rtl="1"/>
          <a:endParaRPr lang="ar-EG"/>
        </a:p>
      </dgm:t>
    </dgm:pt>
    <dgm:pt modelId="{CC5B1893-E53A-4681-BFAB-42BF0BA21901}" type="pres">
      <dgm:prSet presAssocID="{C8FA505A-572B-4D1C-AC68-FA39CD0106FB}" presName="connectorText" presStyleLbl="sibTrans2D1" presStyleIdx="2" presStyleCnt="7"/>
      <dgm:spPr/>
      <dgm:t>
        <a:bodyPr/>
        <a:lstStyle/>
        <a:p>
          <a:pPr rtl="1"/>
          <a:endParaRPr lang="ar-EG"/>
        </a:p>
      </dgm:t>
    </dgm:pt>
    <dgm:pt modelId="{9A9C9067-40AE-44D1-8ACF-90A9E6F7EC0D}" type="pres">
      <dgm:prSet presAssocID="{49FBBFF9-62E0-4627-ACAE-7D412849D46B}" presName="node" presStyleLbl="node1" presStyleIdx="2" presStyleCnt="7">
        <dgm:presLayoutVars>
          <dgm:bulletEnabled val="1"/>
        </dgm:presLayoutVars>
      </dgm:prSet>
      <dgm:spPr/>
      <dgm:t>
        <a:bodyPr/>
        <a:lstStyle/>
        <a:p>
          <a:pPr rtl="1"/>
          <a:endParaRPr lang="ar-EG"/>
        </a:p>
      </dgm:t>
    </dgm:pt>
    <dgm:pt modelId="{A2F48364-84E5-4C0D-9AD0-58E6B9F45774}" type="pres">
      <dgm:prSet presAssocID="{47800802-0129-4602-82EA-ADE95B237AAD}" presName="parTrans" presStyleLbl="sibTrans2D1" presStyleIdx="3" presStyleCnt="7"/>
      <dgm:spPr/>
      <dgm:t>
        <a:bodyPr/>
        <a:lstStyle/>
        <a:p>
          <a:pPr rtl="1"/>
          <a:endParaRPr lang="ar-EG"/>
        </a:p>
      </dgm:t>
    </dgm:pt>
    <dgm:pt modelId="{11F87D84-7D2B-4F70-99AD-63C7E8311D14}" type="pres">
      <dgm:prSet presAssocID="{47800802-0129-4602-82EA-ADE95B237AAD}" presName="connectorText" presStyleLbl="sibTrans2D1" presStyleIdx="3" presStyleCnt="7"/>
      <dgm:spPr/>
      <dgm:t>
        <a:bodyPr/>
        <a:lstStyle/>
        <a:p>
          <a:pPr rtl="1"/>
          <a:endParaRPr lang="ar-EG"/>
        </a:p>
      </dgm:t>
    </dgm:pt>
    <dgm:pt modelId="{0D7562A8-774C-4F73-BD54-B1F5D51BC720}" type="pres">
      <dgm:prSet presAssocID="{19CC8387-F479-48BC-A559-1E34C97A0489}" presName="node" presStyleLbl="node1" presStyleIdx="3" presStyleCnt="7">
        <dgm:presLayoutVars>
          <dgm:bulletEnabled val="1"/>
        </dgm:presLayoutVars>
      </dgm:prSet>
      <dgm:spPr/>
      <dgm:t>
        <a:bodyPr/>
        <a:lstStyle/>
        <a:p>
          <a:pPr rtl="1"/>
          <a:endParaRPr lang="ar-EG"/>
        </a:p>
      </dgm:t>
    </dgm:pt>
    <dgm:pt modelId="{D4F35270-B891-49FF-A750-2DCEFC28CADC}" type="pres">
      <dgm:prSet presAssocID="{AAE650A1-DA29-4415-8169-C8F75E36890A}" presName="parTrans" presStyleLbl="sibTrans2D1" presStyleIdx="4" presStyleCnt="7"/>
      <dgm:spPr/>
      <dgm:t>
        <a:bodyPr/>
        <a:lstStyle/>
        <a:p>
          <a:pPr rtl="1"/>
          <a:endParaRPr lang="ar-EG"/>
        </a:p>
      </dgm:t>
    </dgm:pt>
    <dgm:pt modelId="{39F85377-987E-48BA-BC7F-29A1CF638E75}" type="pres">
      <dgm:prSet presAssocID="{AAE650A1-DA29-4415-8169-C8F75E36890A}" presName="connectorText" presStyleLbl="sibTrans2D1" presStyleIdx="4" presStyleCnt="7"/>
      <dgm:spPr/>
      <dgm:t>
        <a:bodyPr/>
        <a:lstStyle/>
        <a:p>
          <a:pPr rtl="1"/>
          <a:endParaRPr lang="ar-EG"/>
        </a:p>
      </dgm:t>
    </dgm:pt>
    <dgm:pt modelId="{629C89A1-D6E1-4E2E-9437-ED1E5DAA974F}" type="pres">
      <dgm:prSet presAssocID="{18D877FE-254A-4483-9795-0DA5C785C9ED}" presName="node" presStyleLbl="node1" presStyleIdx="4" presStyleCnt="7">
        <dgm:presLayoutVars>
          <dgm:bulletEnabled val="1"/>
        </dgm:presLayoutVars>
      </dgm:prSet>
      <dgm:spPr/>
      <dgm:t>
        <a:bodyPr/>
        <a:lstStyle/>
        <a:p>
          <a:pPr rtl="1"/>
          <a:endParaRPr lang="ar-EG"/>
        </a:p>
      </dgm:t>
    </dgm:pt>
    <dgm:pt modelId="{C3800981-C2F2-491C-B37A-B324A8A1D709}" type="pres">
      <dgm:prSet presAssocID="{9BEBA193-0F4D-45B3-B237-7B7411075C3E}" presName="parTrans" presStyleLbl="sibTrans2D1" presStyleIdx="5" presStyleCnt="7"/>
      <dgm:spPr/>
      <dgm:t>
        <a:bodyPr/>
        <a:lstStyle/>
        <a:p>
          <a:pPr rtl="1"/>
          <a:endParaRPr lang="ar-EG"/>
        </a:p>
      </dgm:t>
    </dgm:pt>
    <dgm:pt modelId="{68E6BED9-5968-4FE5-9081-3D6A26030B8A}" type="pres">
      <dgm:prSet presAssocID="{9BEBA193-0F4D-45B3-B237-7B7411075C3E}" presName="connectorText" presStyleLbl="sibTrans2D1" presStyleIdx="5" presStyleCnt="7"/>
      <dgm:spPr/>
      <dgm:t>
        <a:bodyPr/>
        <a:lstStyle/>
        <a:p>
          <a:pPr rtl="1"/>
          <a:endParaRPr lang="ar-EG"/>
        </a:p>
      </dgm:t>
    </dgm:pt>
    <dgm:pt modelId="{80E4111D-D910-4708-A6AA-D075BFB87666}" type="pres">
      <dgm:prSet presAssocID="{5D1B0DCC-9653-4002-9A8A-0FD7FAA5BF71}" presName="node" presStyleLbl="node1" presStyleIdx="5" presStyleCnt="7">
        <dgm:presLayoutVars>
          <dgm:bulletEnabled val="1"/>
        </dgm:presLayoutVars>
      </dgm:prSet>
      <dgm:spPr/>
      <dgm:t>
        <a:bodyPr/>
        <a:lstStyle/>
        <a:p>
          <a:pPr rtl="1"/>
          <a:endParaRPr lang="ar-EG"/>
        </a:p>
      </dgm:t>
    </dgm:pt>
    <dgm:pt modelId="{6FB78D67-657A-41BB-994F-DD221DD09673}" type="pres">
      <dgm:prSet presAssocID="{D9D69C9A-33E1-4A60-874E-2D80459217F5}" presName="parTrans" presStyleLbl="sibTrans2D1" presStyleIdx="6" presStyleCnt="7"/>
      <dgm:spPr/>
      <dgm:t>
        <a:bodyPr/>
        <a:lstStyle/>
        <a:p>
          <a:pPr rtl="1"/>
          <a:endParaRPr lang="ar-EG"/>
        </a:p>
      </dgm:t>
    </dgm:pt>
    <dgm:pt modelId="{0490226E-192C-49F8-AD41-996E3F7E9987}" type="pres">
      <dgm:prSet presAssocID="{D9D69C9A-33E1-4A60-874E-2D80459217F5}" presName="connectorText" presStyleLbl="sibTrans2D1" presStyleIdx="6" presStyleCnt="7"/>
      <dgm:spPr/>
      <dgm:t>
        <a:bodyPr/>
        <a:lstStyle/>
        <a:p>
          <a:pPr rtl="1"/>
          <a:endParaRPr lang="ar-EG"/>
        </a:p>
      </dgm:t>
    </dgm:pt>
    <dgm:pt modelId="{675D7B8B-0B0E-4F2C-8A6F-CB2489F54101}" type="pres">
      <dgm:prSet presAssocID="{983BB49E-74CF-4F4C-80CB-2C67966D5AD2}" presName="node" presStyleLbl="node1" presStyleIdx="6" presStyleCnt="7">
        <dgm:presLayoutVars>
          <dgm:bulletEnabled val="1"/>
        </dgm:presLayoutVars>
      </dgm:prSet>
      <dgm:spPr/>
      <dgm:t>
        <a:bodyPr/>
        <a:lstStyle/>
        <a:p>
          <a:pPr rtl="1"/>
          <a:endParaRPr lang="ar-EG"/>
        </a:p>
      </dgm:t>
    </dgm:pt>
  </dgm:ptLst>
  <dgm:cxnLst>
    <dgm:cxn modelId="{A4CBE19C-FA6C-475D-8A1F-EAC0F0B34B20}" srcId="{2CCCB267-C659-4E39-A568-73974161CBF4}" destId="{19CC8387-F479-48BC-A559-1E34C97A0489}" srcOrd="3" destOrd="0" parTransId="{47800802-0129-4602-82EA-ADE95B237AAD}" sibTransId="{862B7667-0078-4C8E-AAB9-343B9967309F}"/>
    <dgm:cxn modelId="{9474BE52-C185-415F-8B72-47CA16AF027D}" type="presOf" srcId="{A623C40F-00F1-4C1C-A7FE-113D1297C43F}" destId="{FDA344B0-B6DC-4281-92F1-4673ECAC7EEB}" srcOrd="0" destOrd="0" presId="urn:microsoft.com/office/officeart/2005/8/layout/radial5"/>
    <dgm:cxn modelId="{4904B386-BC02-474B-861A-236F6604D142}" type="presOf" srcId="{642298E9-126C-48AE-A88E-5069C7EBA2E6}" destId="{2A50E614-19A5-4039-B8A5-47D23BE88CFC}" srcOrd="0" destOrd="0" presId="urn:microsoft.com/office/officeart/2005/8/layout/radial5"/>
    <dgm:cxn modelId="{60F545B7-E753-4AF7-B213-B64125C3C5FD}" srcId="{2CCCB267-C659-4E39-A568-73974161CBF4}" destId="{0A05C6B6-0013-421D-9918-9BD352234983}" srcOrd="1" destOrd="0" parTransId="{A623C40F-00F1-4C1C-A7FE-113D1297C43F}" sibTransId="{A19A43D3-FA94-432D-8D31-BCD334417A60}"/>
    <dgm:cxn modelId="{E5B374A1-6E00-4509-804B-791A02FD8E81}" srcId="{2CCCB267-C659-4E39-A568-73974161CBF4}" destId="{49FBBFF9-62E0-4627-ACAE-7D412849D46B}" srcOrd="2" destOrd="0" parTransId="{C8FA505A-572B-4D1C-AC68-FA39CD0106FB}" sibTransId="{9558A078-E008-4840-A75B-47EED75E8AAD}"/>
    <dgm:cxn modelId="{23DE34C2-9BAB-4C69-858F-AC1FA77CA693}" type="presOf" srcId="{9BEBA193-0F4D-45B3-B237-7B7411075C3E}" destId="{C3800981-C2F2-491C-B37A-B324A8A1D709}" srcOrd="0" destOrd="0" presId="urn:microsoft.com/office/officeart/2005/8/layout/radial5"/>
    <dgm:cxn modelId="{967611F7-0C66-4DB8-9332-C496FA34C299}" srcId="{2CCCB267-C659-4E39-A568-73974161CBF4}" destId="{34BFEA28-5486-4813-8239-CBB1692D0EA0}" srcOrd="0" destOrd="0" parTransId="{85DEBCB9-D25D-432F-A032-D83471814375}" sibTransId="{C2B0E8CF-14DF-4DF3-8B75-6E96C9671874}"/>
    <dgm:cxn modelId="{98CC1B0B-A649-4742-87A9-FAF332EAE209}" type="presOf" srcId="{D9D69C9A-33E1-4A60-874E-2D80459217F5}" destId="{0490226E-192C-49F8-AD41-996E3F7E9987}" srcOrd="1" destOrd="0" presId="urn:microsoft.com/office/officeart/2005/8/layout/radial5"/>
    <dgm:cxn modelId="{BDF43640-3E4B-4688-A898-057A4E7B1D7F}" type="presOf" srcId="{C8FA505A-572B-4D1C-AC68-FA39CD0106FB}" destId="{CC5B1893-E53A-4681-BFAB-42BF0BA21901}" srcOrd="1" destOrd="0" presId="urn:microsoft.com/office/officeart/2005/8/layout/radial5"/>
    <dgm:cxn modelId="{4904153A-2FA7-43B7-9997-7E92317A555A}" type="presOf" srcId="{AAE650A1-DA29-4415-8169-C8F75E36890A}" destId="{39F85377-987E-48BA-BC7F-29A1CF638E75}" srcOrd="1" destOrd="0" presId="urn:microsoft.com/office/officeart/2005/8/layout/radial5"/>
    <dgm:cxn modelId="{7580B698-5358-45F7-A4E3-DA11262884A4}" type="presOf" srcId="{A623C40F-00F1-4C1C-A7FE-113D1297C43F}" destId="{55CCDB17-4064-4391-A4C5-673CA1AE558F}" srcOrd="1" destOrd="0" presId="urn:microsoft.com/office/officeart/2005/8/layout/radial5"/>
    <dgm:cxn modelId="{9CD0E2E8-21F2-4C12-A1DE-09D27BB99627}" type="presOf" srcId="{D9D69C9A-33E1-4A60-874E-2D80459217F5}" destId="{6FB78D67-657A-41BB-994F-DD221DD09673}" srcOrd="0" destOrd="0" presId="urn:microsoft.com/office/officeart/2005/8/layout/radial5"/>
    <dgm:cxn modelId="{88413C0E-AE45-4A85-B422-3C40B42B0BF3}" type="presOf" srcId="{85DEBCB9-D25D-432F-A032-D83471814375}" destId="{ADFE6F42-F8F0-4B89-A82D-763B763FB15C}" srcOrd="1" destOrd="0" presId="urn:microsoft.com/office/officeart/2005/8/layout/radial5"/>
    <dgm:cxn modelId="{CC43008B-696A-48FF-836C-4FEBB796BCD3}" type="presOf" srcId="{AAE650A1-DA29-4415-8169-C8F75E36890A}" destId="{D4F35270-B891-49FF-A750-2DCEFC28CADC}" srcOrd="0" destOrd="0" presId="urn:microsoft.com/office/officeart/2005/8/layout/radial5"/>
    <dgm:cxn modelId="{C3164FF0-C142-4890-9F34-0BBF40490A3A}" type="presOf" srcId="{85DEBCB9-D25D-432F-A032-D83471814375}" destId="{70D0A510-DBC9-4F46-9433-0CD1830C7BC7}" srcOrd="0" destOrd="0" presId="urn:microsoft.com/office/officeart/2005/8/layout/radial5"/>
    <dgm:cxn modelId="{2DDC3823-92F0-4FC5-8E16-B3E1A9C55C0B}" srcId="{2CCCB267-C659-4E39-A568-73974161CBF4}" destId="{983BB49E-74CF-4F4C-80CB-2C67966D5AD2}" srcOrd="6" destOrd="0" parTransId="{D9D69C9A-33E1-4A60-874E-2D80459217F5}" sibTransId="{CCE27587-7B6A-451A-AF32-2975C58F37B0}"/>
    <dgm:cxn modelId="{208EFEB8-D154-4E50-9F14-BF581952C24B}" type="presOf" srcId="{34BFEA28-5486-4813-8239-CBB1692D0EA0}" destId="{82FA50D9-0EF2-4BAC-9C23-5EA5729A4ABF}" srcOrd="0" destOrd="0" presId="urn:microsoft.com/office/officeart/2005/8/layout/radial5"/>
    <dgm:cxn modelId="{B27FF757-6110-4250-977B-4F4F3204FEBD}" type="presOf" srcId="{19CC8387-F479-48BC-A559-1E34C97A0489}" destId="{0D7562A8-774C-4F73-BD54-B1F5D51BC720}" srcOrd="0" destOrd="0" presId="urn:microsoft.com/office/officeart/2005/8/layout/radial5"/>
    <dgm:cxn modelId="{994B5501-AD6E-4066-AB85-89A95A13AE11}" type="presOf" srcId="{49FBBFF9-62E0-4627-ACAE-7D412849D46B}" destId="{9A9C9067-40AE-44D1-8ACF-90A9E6F7EC0D}" srcOrd="0" destOrd="0" presId="urn:microsoft.com/office/officeart/2005/8/layout/radial5"/>
    <dgm:cxn modelId="{FF0DFDB6-8F98-4D3F-A9CC-0B432B4FB63C}" type="presOf" srcId="{C8FA505A-572B-4D1C-AC68-FA39CD0106FB}" destId="{A8A01BCE-C787-4A6B-A423-1D4614D9AC21}" srcOrd="0" destOrd="0" presId="urn:microsoft.com/office/officeart/2005/8/layout/radial5"/>
    <dgm:cxn modelId="{91C12A2C-4DB1-4A03-B2FB-71A34FF7D67E}" type="presOf" srcId="{47800802-0129-4602-82EA-ADE95B237AAD}" destId="{11F87D84-7D2B-4F70-99AD-63C7E8311D14}" srcOrd="1" destOrd="0" presId="urn:microsoft.com/office/officeart/2005/8/layout/radial5"/>
    <dgm:cxn modelId="{C43828D2-D09D-4B8C-A1EE-39F348262D7C}" srcId="{2CCCB267-C659-4E39-A568-73974161CBF4}" destId="{5D1B0DCC-9653-4002-9A8A-0FD7FAA5BF71}" srcOrd="5" destOrd="0" parTransId="{9BEBA193-0F4D-45B3-B237-7B7411075C3E}" sibTransId="{F398E476-0030-4E70-8F80-B20FC7103BA9}"/>
    <dgm:cxn modelId="{1E1C1709-36C0-4247-AA08-D71C695AD0F9}" srcId="{2CCCB267-C659-4E39-A568-73974161CBF4}" destId="{18D877FE-254A-4483-9795-0DA5C785C9ED}" srcOrd="4" destOrd="0" parTransId="{AAE650A1-DA29-4415-8169-C8F75E36890A}" sibTransId="{B27F0F89-3F1B-4960-A5B0-B48B64EC1E44}"/>
    <dgm:cxn modelId="{88044FC0-2851-482E-8478-B4942D2A8466}" type="presOf" srcId="{983BB49E-74CF-4F4C-80CB-2C67966D5AD2}" destId="{675D7B8B-0B0E-4F2C-8A6F-CB2489F54101}" srcOrd="0" destOrd="0" presId="urn:microsoft.com/office/officeart/2005/8/layout/radial5"/>
    <dgm:cxn modelId="{281791A7-05C8-4578-BD38-7DE7D4815BD8}" type="presOf" srcId="{47800802-0129-4602-82EA-ADE95B237AAD}" destId="{A2F48364-84E5-4C0D-9AD0-58E6B9F45774}" srcOrd="0" destOrd="0" presId="urn:microsoft.com/office/officeart/2005/8/layout/radial5"/>
    <dgm:cxn modelId="{F8A957AA-0F35-4630-B7E1-0C2A6761C003}" type="presOf" srcId="{0A05C6B6-0013-421D-9918-9BD352234983}" destId="{1F6C0B27-E8D1-489B-99CE-A0C359325B08}" srcOrd="0" destOrd="0" presId="urn:microsoft.com/office/officeart/2005/8/layout/radial5"/>
    <dgm:cxn modelId="{8E97C3A7-BEAB-4939-8AD7-CD19DEB7B530}" type="presOf" srcId="{2CCCB267-C659-4E39-A568-73974161CBF4}" destId="{997CA570-45CB-4D58-B6C7-3C2E08F348FE}" srcOrd="0" destOrd="0" presId="urn:microsoft.com/office/officeart/2005/8/layout/radial5"/>
    <dgm:cxn modelId="{CB45226A-F9DA-4464-AFAB-41D0468418A8}" type="presOf" srcId="{5D1B0DCC-9653-4002-9A8A-0FD7FAA5BF71}" destId="{80E4111D-D910-4708-A6AA-D075BFB87666}" srcOrd="0" destOrd="0" presId="urn:microsoft.com/office/officeart/2005/8/layout/radial5"/>
    <dgm:cxn modelId="{082909E0-B6E7-4A6F-B4E5-48744BDD51EB}" type="presOf" srcId="{18D877FE-254A-4483-9795-0DA5C785C9ED}" destId="{629C89A1-D6E1-4E2E-9437-ED1E5DAA974F}" srcOrd="0" destOrd="0" presId="urn:microsoft.com/office/officeart/2005/8/layout/radial5"/>
    <dgm:cxn modelId="{36E4295D-78FB-480A-8C5F-CF7E756268F0}" srcId="{642298E9-126C-48AE-A88E-5069C7EBA2E6}" destId="{2CCCB267-C659-4E39-A568-73974161CBF4}" srcOrd="0" destOrd="0" parTransId="{939A09B6-3D96-40D8-B729-CE8EF1383178}" sibTransId="{5CCB42EA-3D37-473E-B79F-EC0A5C12A660}"/>
    <dgm:cxn modelId="{18B400C2-550A-4BC5-81E8-3389A1F916D3}" type="presOf" srcId="{9BEBA193-0F4D-45B3-B237-7B7411075C3E}" destId="{68E6BED9-5968-4FE5-9081-3D6A26030B8A}" srcOrd="1" destOrd="0" presId="urn:microsoft.com/office/officeart/2005/8/layout/radial5"/>
    <dgm:cxn modelId="{8E2EB6E4-28BF-4867-9C7A-BD1F68E778C0}" type="presParOf" srcId="{2A50E614-19A5-4039-B8A5-47D23BE88CFC}" destId="{997CA570-45CB-4D58-B6C7-3C2E08F348FE}" srcOrd="0" destOrd="0" presId="urn:microsoft.com/office/officeart/2005/8/layout/radial5"/>
    <dgm:cxn modelId="{96A84B75-F314-4202-9B97-3206E8011656}" type="presParOf" srcId="{2A50E614-19A5-4039-B8A5-47D23BE88CFC}" destId="{70D0A510-DBC9-4F46-9433-0CD1830C7BC7}" srcOrd="1" destOrd="0" presId="urn:microsoft.com/office/officeart/2005/8/layout/radial5"/>
    <dgm:cxn modelId="{C2747C8E-6944-4D98-AFFF-98032621EBBF}" type="presParOf" srcId="{70D0A510-DBC9-4F46-9433-0CD1830C7BC7}" destId="{ADFE6F42-F8F0-4B89-A82D-763B763FB15C}" srcOrd="0" destOrd="0" presId="urn:microsoft.com/office/officeart/2005/8/layout/radial5"/>
    <dgm:cxn modelId="{007BAC87-1139-4993-89F5-6B6E319AE3C3}" type="presParOf" srcId="{2A50E614-19A5-4039-B8A5-47D23BE88CFC}" destId="{82FA50D9-0EF2-4BAC-9C23-5EA5729A4ABF}" srcOrd="2" destOrd="0" presId="urn:microsoft.com/office/officeart/2005/8/layout/radial5"/>
    <dgm:cxn modelId="{7A6409A4-E09A-47F5-A501-D47FEBC75C56}" type="presParOf" srcId="{2A50E614-19A5-4039-B8A5-47D23BE88CFC}" destId="{FDA344B0-B6DC-4281-92F1-4673ECAC7EEB}" srcOrd="3" destOrd="0" presId="urn:microsoft.com/office/officeart/2005/8/layout/radial5"/>
    <dgm:cxn modelId="{D0847FF2-62A5-4ECA-9321-EA6EC2394308}" type="presParOf" srcId="{FDA344B0-B6DC-4281-92F1-4673ECAC7EEB}" destId="{55CCDB17-4064-4391-A4C5-673CA1AE558F}" srcOrd="0" destOrd="0" presId="urn:microsoft.com/office/officeart/2005/8/layout/radial5"/>
    <dgm:cxn modelId="{EB75BEC0-BB29-46DC-BBDC-810BA0EFBB04}" type="presParOf" srcId="{2A50E614-19A5-4039-B8A5-47D23BE88CFC}" destId="{1F6C0B27-E8D1-489B-99CE-A0C359325B08}" srcOrd="4" destOrd="0" presId="urn:microsoft.com/office/officeart/2005/8/layout/radial5"/>
    <dgm:cxn modelId="{F69FA9D1-A559-428C-AB8A-9468CB65DCEC}" type="presParOf" srcId="{2A50E614-19A5-4039-B8A5-47D23BE88CFC}" destId="{A8A01BCE-C787-4A6B-A423-1D4614D9AC21}" srcOrd="5" destOrd="0" presId="urn:microsoft.com/office/officeart/2005/8/layout/radial5"/>
    <dgm:cxn modelId="{80C3D134-9E22-4AB5-9D06-04EE88C028F0}" type="presParOf" srcId="{A8A01BCE-C787-4A6B-A423-1D4614D9AC21}" destId="{CC5B1893-E53A-4681-BFAB-42BF0BA21901}" srcOrd="0" destOrd="0" presId="urn:microsoft.com/office/officeart/2005/8/layout/radial5"/>
    <dgm:cxn modelId="{AF187D42-2757-4C04-938C-EBE912D2FA12}" type="presParOf" srcId="{2A50E614-19A5-4039-B8A5-47D23BE88CFC}" destId="{9A9C9067-40AE-44D1-8ACF-90A9E6F7EC0D}" srcOrd="6" destOrd="0" presId="urn:microsoft.com/office/officeart/2005/8/layout/radial5"/>
    <dgm:cxn modelId="{B9410628-C329-4BAB-8BD3-D0E94CA83FE4}" type="presParOf" srcId="{2A50E614-19A5-4039-B8A5-47D23BE88CFC}" destId="{A2F48364-84E5-4C0D-9AD0-58E6B9F45774}" srcOrd="7" destOrd="0" presId="urn:microsoft.com/office/officeart/2005/8/layout/radial5"/>
    <dgm:cxn modelId="{AC607EB1-FFE5-48C4-973A-9A5E1DA7863F}" type="presParOf" srcId="{A2F48364-84E5-4C0D-9AD0-58E6B9F45774}" destId="{11F87D84-7D2B-4F70-99AD-63C7E8311D14}" srcOrd="0" destOrd="0" presId="urn:microsoft.com/office/officeart/2005/8/layout/radial5"/>
    <dgm:cxn modelId="{09183239-90F5-4049-8768-2D3CD4F9A419}" type="presParOf" srcId="{2A50E614-19A5-4039-B8A5-47D23BE88CFC}" destId="{0D7562A8-774C-4F73-BD54-B1F5D51BC720}" srcOrd="8" destOrd="0" presId="urn:microsoft.com/office/officeart/2005/8/layout/radial5"/>
    <dgm:cxn modelId="{EC2D33E3-BE1B-45AA-9DD7-41A03953B452}" type="presParOf" srcId="{2A50E614-19A5-4039-B8A5-47D23BE88CFC}" destId="{D4F35270-B891-49FF-A750-2DCEFC28CADC}" srcOrd="9" destOrd="0" presId="urn:microsoft.com/office/officeart/2005/8/layout/radial5"/>
    <dgm:cxn modelId="{19B1C45D-8517-40A5-99B9-95D238E049E2}" type="presParOf" srcId="{D4F35270-B891-49FF-A750-2DCEFC28CADC}" destId="{39F85377-987E-48BA-BC7F-29A1CF638E75}" srcOrd="0" destOrd="0" presId="urn:microsoft.com/office/officeart/2005/8/layout/radial5"/>
    <dgm:cxn modelId="{4A4CC487-667C-4C19-9DAB-F9A4B94B3E6C}" type="presParOf" srcId="{2A50E614-19A5-4039-B8A5-47D23BE88CFC}" destId="{629C89A1-D6E1-4E2E-9437-ED1E5DAA974F}" srcOrd="10" destOrd="0" presId="urn:microsoft.com/office/officeart/2005/8/layout/radial5"/>
    <dgm:cxn modelId="{139A8FDD-ECF0-41F5-9616-66F25864EFAE}" type="presParOf" srcId="{2A50E614-19A5-4039-B8A5-47D23BE88CFC}" destId="{C3800981-C2F2-491C-B37A-B324A8A1D709}" srcOrd="11" destOrd="0" presId="urn:microsoft.com/office/officeart/2005/8/layout/radial5"/>
    <dgm:cxn modelId="{184AE883-4FED-4A94-8447-DF10C9ECE3D8}" type="presParOf" srcId="{C3800981-C2F2-491C-B37A-B324A8A1D709}" destId="{68E6BED9-5968-4FE5-9081-3D6A26030B8A}" srcOrd="0" destOrd="0" presId="urn:microsoft.com/office/officeart/2005/8/layout/radial5"/>
    <dgm:cxn modelId="{26D00BFA-B2EB-490F-8A5B-6029E009951E}" type="presParOf" srcId="{2A50E614-19A5-4039-B8A5-47D23BE88CFC}" destId="{80E4111D-D910-4708-A6AA-D075BFB87666}" srcOrd="12" destOrd="0" presId="urn:microsoft.com/office/officeart/2005/8/layout/radial5"/>
    <dgm:cxn modelId="{AF09B59A-06D7-43AA-ACE7-EDC3E58DD6D4}" type="presParOf" srcId="{2A50E614-19A5-4039-B8A5-47D23BE88CFC}" destId="{6FB78D67-657A-41BB-994F-DD221DD09673}" srcOrd="13" destOrd="0" presId="urn:microsoft.com/office/officeart/2005/8/layout/radial5"/>
    <dgm:cxn modelId="{D5FC878F-E10D-4388-B9F9-54AE5E21FC50}" type="presParOf" srcId="{6FB78D67-657A-41BB-994F-DD221DD09673}" destId="{0490226E-192C-49F8-AD41-996E3F7E9987}" srcOrd="0" destOrd="0" presId="urn:microsoft.com/office/officeart/2005/8/layout/radial5"/>
    <dgm:cxn modelId="{66AFEA59-BA3C-41AE-A4FE-897D1E88B91F}" type="presParOf" srcId="{2A50E614-19A5-4039-B8A5-47D23BE88CFC}" destId="{675D7B8B-0B0E-4F2C-8A6F-CB2489F54101}" srcOrd="1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6C0A47-2FB1-4AD5-AD73-F88EDEE45D36}" type="doc">
      <dgm:prSet loTypeId="urn:microsoft.com/office/officeart/2005/8/layout/architecture" loCatId="relationship" qsTypeId="urn:microsoft.com/office/officeart/2005/8/quickstyle/simple5" qsCatId="simple" csTypeId="urn:microsoft.com/office/officeart/2005/8/colors/accent1_1" csCatId="accent1" phldr="1"/>
      <dgm:spPr/>
      <dgm:t>
        <a:bodyPr/>
        <a:lstStyle/>
        <a:p>
          <a:pPr rtl="1"/>
          <a:endParaRPr lang="ar-EG"/>
        </a:p>
      </dgm:t>
    </dgm:pt>
    <dgm:pt modelId="{490EDDEB-B573-4503-A8BA-F08711F37AAB}">
      <dgm:prSet phldrT="[Text]" custT="1"/>
      <dgm:spPr/>
      <dgm:t>
        <a:bodyPr/>
        <a:lstStyle/>
        <a:p>
          <a:pPr rtl="1"/>
          <a:r>
            <a:rPr lang="ar-DZ" sz="2800" smtClean="0"/>
            <a:t>أهداف توازن العمليات </a:t>
          </a:r>
          <a:r>
            <a:rPr lang="ar-DZ" sz="2000" b="1" smtClean="0"/>
            <a:t>الإنتاجية</a:t>
          </a:r>
          <a:endParaRPr lang="ar-EG" sz="5400" u="none" dirty="0"/>
        </a:p>
      </dgm:t>
    </dgm:pt>
    <dgm:pt modelId="{4149EE00-4EE4-4B34-B366-0FF9D8961C06}" type="parTrans" cxnId="{2AF294F3-7C68-4876-8AC1-C12E5295E89D}">
      <dgm:prSet/>
      <dgm:spPr/>
      <dgm:t>
        <a:bodyPr/>
        <a:lstStyle/>
        <a:p>
          <a:pPr rtl="1"/>
          <a:endParaRPr lang="ar-EG"/>
        </a:p>
      </dgm:t>
    </dgm:pt>
    <dgm:pt modelId="{287F65D6-2ECE-482B-A35E-0AE9BE4B18EA}" type="sibTrans" cxnId="{2AF294F3-7C68-4876-8AC1-C12E5295E89D}">
      <dgm:prSet/>
      <dgm:spPr/>
      <dgm:t>
        <a:bodyPr/>
        <a:lstStyle/>
        <a:p>
          <a:pPr rtl="1"/>
          <a:endParaRPr lang="ar-EG"/>
        </a:p>
      </dgm:t>
    </dgm:pt>
    <dgm:pt modelId="{E2B80822-29E0-429F-ACAD-D47F75109948}">
      <dgm:prSet phldrT="[Text]"/>
      <dgm:spPr/>
      <dgm:t>
        <a:bodyPr/>
        <a:lstStyle/>
        <a:p>
          <a:pPr rtl="1"/>
          <a:r>
            <a:rPr lang="ar-DZ" smtClean="0"/>
            <a:t>تقليل زمن الإنتاج </a:t>
          </a:r>
          <a:endParaRPr lang="ar-EG" dirty="0"/>
        </a:p>
      </dgm:t>
    </dgm:pt>
    <dgm:pt modelId="{F7C7C272-ADFF-4151-92CF-B675B5D833AB}" type="parTrans" cxnId="{8DBBA7D2-4CF8-41FF-8F30-93DD306A929C}">
      <dgm:prSet/>
      <dgm:spPr/>
      <dgm:t>
        <a:bodyPr/>
        <a:lstStyle/>
        <a:p>
          <a:pPr rtl="1"/>
          <a:endParaRPr lang="ar-EG"/>
        </a:p>
      </dgm:t>
    </dgm:pt>
    <dgm:pt modelId="{4B365293-2511-4DDF-AE26-070AC77F34F1}" type="sibTrans" cxnId="{8DBBA7D2-4CF8-41FF-8F30-93DD306A929C}">
      <dgm:prSet/>
      <dgm:spPr/>
      <dgm:t>
        <a:bodyPr/>
        <a:lstStyle/>
        <a:p>
          <a:pPr rtl="1"/>
          <a:endParaRPr lang="ar-EG"/>
        </a:p>
      </dgm:t>
    </dgm:pt>
    <dgm:pt modelId="{9B2A53F1-A29A-4180-B9F3-4934B04562C8}">
      <dgm:prSet phldrT="[Text]"/>
      <dgm:spPr/>
      <dgm:t>
        <a:bodyPr/>
        <a:lstStyle/>
        <a:p>
          <a:pPr rtl="1"/>
          <a:r>
            <a:rPr lang="ar-DZ" smtClean="0"/>
            <a:t>تقليل عدد العمليات المتأخرة</a:t>
          </a:r>
          <a:endParaRPr lang="ar-EG" dirty="0"/>
        </a:p>
      </dgm:t>
    </dgm:pt>
    <dgm:pt modelId="{03069396-7AFF-4541-ABBF-359471178DBA}" type="parTrans" cxnId="{8A78D623-0DFD-46A6-B22E-B4D0BBEE1C8E}">
      <dgm:prSet/>
      <dgm:spPr/>
      <dgm:t>
        <a:bodyPr/>
        <a:lstStyle/>
        <a:p>
          <a:pPr rtl="1"/>
          <a:endParaRPr lang="ar-EG"/>
        </a:p>
      </dgm:t>
    </dgm:pt>
    <dgm:pt modelId="{FCC27CDB-A953-4A94-A0B3-D09211DDF7BD}" type="sibTrans" cxnId="{8A78D623-0DFD-46A6-B22E-B4D0BBEE1C8E}">
      <dgm:prSet/>
      <dgm:spPr/>
      <dgm:t>
        <a:bodyPr/>
        <a:lstStyle/>
        <a:p>
          <a:pPr rtl="1"/>
          <a:endParaRPr lang="ar-EG"/>
        </a:p>
      </dgm:t>
    </dgm:pt>
    <dgm:pt modelId="{33656FEA-BF12-4FC4-902B-B6B7D8F90978}">
      <dgm:prSet/>
      <dgm:spPr/>
      <dgm:t>
        <a:bodyPr/>
        <a:lstStyle/>
        <a:p>
          <a:pPr rtl="1"/>
          <a:r>
            <a:rPr lang="ar-DZ" smtClean="0"/>
            <a:t>تقليل حجم القطع تحت التشغيل </a:t>
          </a:r>
          <a:endParaRPr lang="ar-EG" dirty="0"/>
        </a:p>
      </dgm:t>
    </dgm:pt>
    <dgm:pt modelId="{F880E85B-95C0-4999-A198-299F71E714B7}" type="parTrans" cxnId="{E9A3F720-0606-4C82-A8D8-F17D4235C6F4}">
      <dgm:prSet/>
      <dgm:spPr/>
      <dgm:t>
        <a:bodyPr/>
        <a:lstStyle/>
        <a:p>
          <a:pPr rtl="1"/>
          <a:endParaRPr lang="ar-EG"/>
        </a:p>
      </dgm:t>
    </dgm:pt>
    <dgm:pt modelId="{6F85B281-5F28-429B-B545-23E0B4137876}" type="sibTrans" cxnId="{E9A3F720-0606-4C82-A8D8-F17D4235C6F4}">
      <dgm:prSet/>
      <dgm:spPr/>
      <dgm:t>
        <a:bodyPr/>
        <a:lstStyle/>
        <a:p>
          <a:pPr rtl="1"/>
          <a:endParaRPr lang="ar-EG"/>
        </a:p>
      </dgm:t>
    </dgm:pt>
    <dgm:pt modelId="{8E5D48A9-81A5-49E4-B812-F96C16C3826E}">
      <dgm:prSet/>
      <dgm:spPr/>
      <dgm:t>
        <a:bodyPr/>
        <a:lstStyle/>
        <a:p>
          <a:pPr rtl="1"/>
          <a:r>
            <a:rPr lang="ar-DZ" smtClean="0"/>
            <a:t>تحقيق أدنى قدر ممكن من تكاليف الإنتاج </a:t>
          </a:r>
          <a:endParaRPr lang="ar-EG" dirty="0"/>
        </a:p>
      </dgm:t>
    </dgm:pt>
    <dgm:pt modelId="{7AFB4AEF-6856-4609-99A8-EE1CF0E18C0E}" type="parTrans" cxnId="{32FF126F-E3F2-4887-A813-5C279FD9DA5D}">
      <dgm:prSet/>
      <dgm:spPr/>
      <dgm:t>
        <a:bodyPr/>
        <a:lstStyle/>
        <a:p>
          <a:pPr rtl="1"/>
          <a:endParaRPr lang="ar-EG"/>
        </a:p>
      </dgm:t>
    </dgm:pt>
    <dgm:pt modelId="{F65F9488-5854-4A19-8548-1AABA7862922}" type="sibTrans" cxnId="{32FF126F-E3F2-4887-A813-5C279FD9DA5D}">
      <dgm:prSet/>
      <dgm:spPr/>
      <dgm:t>
        <a:bodyPr/>
        <a:lstStyle/>
        <a:p>
          <a:pPr rtl="1"/>
          <a:endParaRPr lang="ar-EG"/>
        </a:p>
      </dgm:t>
    </dgm:pt>
    <dgm:pt modelId="{CC4AE1B6-AA03-438C-A597-6CEE2DE00675}">
      <dgm:prSet/>
      <dgm:spPr/>
      <dgm:t>
        <a:bodyPr/>
        <a:lstStyle/>
        <a:p>
          <a:pPr rtl="1"/>
          <a:r>
            <a:rPr lang="ar-DZ" smtClean="0"/>
            <a:t>تحقيق أعلى قدر ممكن من استغلال الموارد المتاحة </a:t>
          </a:r>
          <a:endParaRPr lang="ar-EG" dirty="0"/>
        </a:p>
      </dgm:t>
    </dgm:pt>
    <dgm:pt modelId="{EE01D75A-D269-4F0C-923C-E1271CD42C78}" type="parTrans" cxnId="{17BDCF0E-511D-448B-A7DA-7C98650AA708}">
      <dgm:prSet/>
      <dgm:spPr/>
      <dgm:t>
        <a:bodyPr/>
        <a:lstStyle/>
        <a:p>
          <a:pPr rtl="1"/>
          <a:endParaRPr lang="ar-EG"/>
        </a:p>
      </dgm:t>
    </dgm:pt>
    <dgm:pt modelId="{41CA2FC5-6D84-4A70-85E6-3B7C768D009D}" type="sibTrans" cxnId="{17BDCF0E-511D-448B-A7DA-7C98650AA708}">
      <dgm:prSet/>
      <dgm:spPr/>
      <dgm:t>
        <a:bodyPr/>
        <a:lstStyle/>
        <a:p>
          <a:pPr rtl="1"/>
          <a:endParaRPr lang="ar-EG"/>
        </a:p>
      </dgm:t>
    </dgm:pt>
    <dgm:pt modelId="{67AB6EDC-BE23-42CF-8BDD-BEA65AFCEC53}" type="pres">
      <dgm:prSet presAssocID="{8B6C0A47-2FB1-4AD5-AD73-F88EDEE45D36}" presName="Name0" presStyleCnt="0">
        <dgm:presLayoutVars>
          <dgm:chPref val="1"/>
          <dgm:dir/>
          <dgm:animOne val="branch"/>
          <dgm:animLvl val="lvl"/>
          <dgm:resizeHandles/>
        </dgm:presLayoutVars>
      </dgm:prSet>
      <dgm:spPr/>
      <dgm:t>
        <a:bodyPr/>
        <a:lstStyle/>
        <a:p>
          <a:pPr rtl="1"/>
          <a:endParaRPr lang="ar-EG"/>
        </a:p>
      </dgm:t>
    </dgm:pt>
    <dgm:pt modelId="{18A418EF-CC50-40D5-87D5-F26F5F641F5A}" type="pres">
      <dgm:prSet presAssocID="{490EDDEB-B573-4503-A8BA-F08711F37AAB}" presName="vertOne" presStyleCnt="0"/>
      <dgm:spPr/>
      <dgm:t>
        <a:bodyPr/>
        <a:lstStyle/>
        <a:p>
          <a:pPr rtl="1"/>
          <a:endParaRPr lang="ar-EG"/>
        </a:p>
      </dgm:t>
    </dgm:pt>
    <dgm:pt modelId="{886FE7D1-1589-48E6-A29B-F07521F29F0E}" type="pres">
      <dgm:prSet presAssocID="{490EDDEB-B573-4503-A8BA-F08711F37AAB}" presName="txOne" presStyleLbl="node0" presStyleIdx="0" presStyleCnt="1" custLinFactY="5067" custLinFactNeighborX="-1222" custLinFactNeighborY="100000">
        <dgm:presLayoutVars>
          <dgm:chPref val="3"/>
        </dgm:presLayoutVars>
      </dgm:prSet>
      <dgm:spPr/>
      <dgm:t>
        <a:bodyPr/>
        <a:lstStyle/>
        <a:p>
          <a:pPr rtl="1"/>
          <a:endParaRPr lang="ar-EG"/>
        </a:p>
      </dgm:t>
    </dgm:pt>
    <dgm:pt modelId="{DA0A4724-B945-4777-8435-F381682ED6C2}" type="pres">
      <dgm:prSet presAssocID="{490EDDEB-B573-4503-A8BA-F08711F37AAB}" presName="parTransOne" presStyleCnt="0"/>
      <dgm:spPr/>
      <dgm:t>
        <a:bodyPr/>
        <a:lstStyle/>
        <a:p>
          <a:pPr rtl="1"/>
          <a:endParaRPr lang="ar-EG"/>
        </a:p>
      </dgm:t>
    </dgm:pt>
    <dgm:pt modelId="{FB3C763B-D363-4278-A067-833B46E555E1}" type="pres">
      <dgm:prSet presAssocID="{490EDDEB-B573-4503-A8BA-F08711F37AAB}" presName="horzOne" presStyleCnt="0"/>
      <dgm:spPr/>
      <dgm:t>
        <a:bodyPr/>
        <a:lstStyle/>
        <a:p>
          <a:pPr rtl="1"/>
          <a:endParaRPr lang="ar-EG"/>
        </a:p>
      </dgm:t>
    </dgm:pt>
    <dgm:pt modelId="{B8DB7A21-B544-422A-AE78-62480ED61BCD}" type="pres">
      <dgm:prSet presAssocID="{CC4AE1B6-AA03-438C-A597-6CEE2DE00675}" presName="vertTwo" presStyleCnt="0"/>
      <dgm:spPr/>
      <dgm:t>
        <a:bodyPr/>
        <a:lstStyle/>
        <a:p>
          <a:pPr rtl="1"/>
          <a:endParaRPr lang="ar-EG"/>
        </a:p>
      </dgm:t>
    </dgm:pt>
    <dgm:pt modelId="{5E9AB434-90F5-498C-A266-17AC9D300DF6}" type="pres">
      <dgm:prSet presAssocID="{CC4AE1B6-AA03-438C-A597-6CEE2DE00675}" presName="txTwo" presStyleLbl="node2" presStyleIdx="0" presStyleCnt="5">
        <dgm:presLayoutVars>
          <dgm:chPref val="3"/>
        </dgm:presLayoutVars>
      </dgm:prSet>
      <dgm:spPr/>
      <dgm:t>
        <a:bodyPr/>
        <a:lstStyle/>
        <a:p>
          <a:pPr rtl="1"/>
          <a:endParaRPr lang="ar-EG"/>
        </a:p>
      </dgm:t>
    </dgm:pt>
    <dgm:pt modelId="{2CDB1026-CB2B-4EF9-929E-182BC71297D9}" type="pres">
      <dgm:prSet presAssocID="{CC4AE1B6-AA03-438C-A597-6CEE2DE00675}" presName="horzTwo" presStyleCnt="0"/>
      <dgm:spPr/>
      <dgm:t>
        <a:bodyPr/>
        <a:lstStyle/>
        <a:p>
          <a:pPr rtl="1"/>
          <a:endParaRPr lang="ar-EG"/>
        </a:p>
      </dgm:t>
    </dgm:pt>
    <dgm:pt modelId="{B650898C-61CB-4600-8A39-DA296A196C71}" type="pres">
      <dgm:prSet presAssocID="{41CA2FC5-6D84-4A70-85E6-3B7C768D009D}" presName="sibSpaceTwo" presStyleCnt="0"/>
      <dgm:spPr/>
      <dgm:t>
        <a:bodyPr/>
        <a:lstStyle/>
        <a:p>
          <a:pPr rtl="1"/>
          <a:endParaRPr lang="ar-EG"/>
        </a:p>
      </dgm:t>
    </dgm:pt>
    <dgm:pt modelId="{DB8F3FBD-D8B9-45CF-81A1-1EE221844FF0}" type="pres">
      <dgm:prSet presAssocID="{8E5D48A9-81A5-49E4-B812-F96C16C3826E}" presName="vertTwo" presStyleCnt="0"/>
      <dgm:spPr/>
      <dgm:t>
        <a:bodyPr/>
        <a:lstStyle/>
        <a:p>
          <a:pPr rtl="1"/>
          <a:endParaRPr lang="ar-EG"/>
        </a:p>
      </dgm:t>
    </dgm:pt>
    <dgm:pt modelId="{AD98738A-B23F-406E-9561-C618C4C9CD08}" type="pres">
      <dgm:prSet presAssocID="{8E5D48A9-81A5-49E4-B812-F96C16C3826E}" presName="txTwo" presStyleLbl="node2" presStyleIdx="1" presStyleCnt="5">
        <dgm:presLayoutVars>
          <dgm:chPref val="3"/>
        </dgm:presLayoutVars>
      </dgm:prSet>
      <dgm:spPr/>
      <dgm:t>
        <a:bodyPr/>
        <a:lstStyle/>
        <a:p>
          <a:pPr rtl="1"/>
          <a:endParaRPr lang="ar-EG"/>
        </a:p>
      </dgm:t>
    </dgm:pt>
    <dgm:pt modelId="{F1F00CD5-68AF-4B92-8210-7464857A9918}" type="pres">
      <dgm:prSet presAssocID="{8E5D48A9-81A5-49E4-B812-F96C16C3826E}" presName="horzTwo" presStyleCnt="0"/>
      <dgm:spPr/>
      <dgm:t>
        <a:bodyPr/>
        <a:lstStyle/>
        <a:p>
          <a:pPr rtl="1"/>
          <a:endParaRPr lang="ar-EG"/>
        </a:p>
      </dgm:t>
    </dgm:pt>
    <dgm:pt modelId="{C5ABF588-5254-48C0-A2F6-2038AD5B62F1}" type="pres">
      <dgm:prSet presAssocID="{F65F9488-5854-4A19-8548-1AABA7862922}" presName="sibSpaceTwo" presStyleCnt="0"/>
      <dgm:spPr/>
      <dgm:t>
        <a:bodyPr/>
        <a:lstStyle/>
        <a:p>
          <a:pPr rtl="1"/>
          <a:endParaRPr lang="ar-EG"/>
        </a:p>
      </dgm:t>
    </dgm:pt>
    <dgm:pt modelId="{692927C6-3646-4784-8BCC-7F891368B5B7}" type="pres">
      <dgm:prSet presAssocID="{33656FEA-BF12-4FC4-902B-B6B7D8F90978}" presName="vertTwo" presStyleCnt="0"/>
      <dgm:spPr/>
      <dgm:t>
        <a:bodyPr/>
        <a:lstStyle/>
        <a:p>
          <a:pPr rtl="1"/>
          <a:endParaRPr lang="ar-EG"/>
        </a:p>
      </dgm:t>
    </dgm:pt>
    <dgm:pt modelId="{736B3585-F31E-413E-B2C5-F038C7C633C1}" type="pres">
      <dgm:prSet presAssocID="{33656FEA-BF12-4FC4-902B-B6B7D8F90978}" presName="txTwo" presStyleLbl="node2" presStyleIdx="2" presStyleCnt="5">
        <dgm:presLayoutVars>
          <dgm:chPref val="3"/>
        </dgm:presLayoutVars>
      </dgm:prSet>
      <dgm:spPr/>
      <dgm:t>
        <a:bodyPr/>
        <a:lstStyle/>
        <a:p>
          <a:pPr rtl="1"/>
          <a:endParaRPr lang="ar-EG"/>
        </a:p>
      </dgm:t>
    </dgm:pt>
    <dgm:pt modelId="{6388DF5A-D979-4894-A194-483774F5C25E}" type="pres">
      <dgm:prSet presAssocID="{33656FEA-BF12-4FC4-902B-B6B7D8F90978}" presName="horzTwo" presStyleCnt="0"/>
      <dgm:spPr/>
      <dgm:t>
        <a:bodyPr/>
        <a:lstStyle/>
        <a:p>
          <a:pPr rtl="1"/>
          <a:endParaRPr lang="ar-EG"/>
        </a:p>
      </dgm:t>
    </dgm:pt>
    <dgm:pt modelId="{481F4D5A-4FF1-4ECC-87C6-A8861557EEF1}" type="pres">
      <dgm:prSet presAssocID="{6F85B281-5F28-429B-B545-23E0B4137876}" presName="sibSpaceTwo" presStyleCnt="0"/>
      <dgm:spPr/>
      <dgm:t>
        <a:bodyPr/>
        <a:lstStyle/>
        <a:p>
          <a:pPr rtl="1"/>
          <a:endParaRPr lang="ar-EG"/>
        </a:p>
      </dgm:t>
    </dgm:pt>
    <dgm:pt modelId="{43B8D986-AEDC-47C6-89A4-9851B1874E5D}" type="pres">
      <dgm:prSet presAssocID="{E2B80822-29E0-429F-ACAD-D47F75109948}" presName="vertTwo" presStyleCnt="0"/>
      <dgm:spPr/>
      <dgm:t>
        <a:bodyPr/>
        <a:lstStyle/>
        <a:p>
          <a:pPr rtl="1"/>
          <a:endParaRPr lang="ar-EG"/>
        </a:p>
      </dgm:t>
    </dgm:pt>
    <dgm:pt modelId="{1523E058-101E-4528-818E-1D4DBD7B5FFA}" type="pres">
      <dgm:prSet presAssocID="{E2B80822-29E0-429F-ACAD-D47F75109948}" presName="txTwo" presStyleLbl="node2" presStyleIdx="3" presStyleCnt="5">
        <dgm:presLayoutVars>
          <dgm:chPref val="3"/>
        </dgm:presLayoutVars>
      </dgm:prSet>
      <dgm:spPr/>
      <dgm:t>
        <a:bodyPr/>
        <a:lstStyle/>
        <a:p>
          <a:pPr rtl="1"/>
          <a:endParaRPr lang="ar-EG"/>
        </a:p>
      </dgm:t>
    </dgm:pt>
    <dgm:pt modelId="{8A6DEDB3-9F6D-4BFE-99DE-E717716B5D62}" type="pres">
      <dgm:prSet presAssocID="{E2B80822-29E0-429F-ACAD-D47F75109948}" presName="horzTwo" presStyleCnt="0"/>
      <dgm:spPr/>
      <dgm:t>
        <a:bodyPr/>
        <a:lstStyle/>
        <a:p>
          <a:pPr rtl="1"/>
          <a:endParaRPr lang="ar-EG"/>
        </a:p>
      </dgm:t>
    </dgm:pt>
    <dgm:pt modelId="{B9D0A4F5-6D3D-4252-B1FB-BB5216EB6A82}" type="pres">
      <dgm:prSet presAssocID="{4B365293-2511-4DDF-AE26-070AC77F34F1}" presName="sibSpaceTwo" presStyleCnt="0"/>
      <dgm:spPr/>
      <dgm:t>
        <a:bodyPr/>
        <a:lstStyle/>
        <a:p>
          <a:pPr rtl="1"/>
          <a:endParaRPr lang="ar-EG"/>
        </a:p>
      </dgm:t>
    </dgm:pt>
    <dgm:pt modelId="{DA625180-8C35-43B0-B3A7-51C64510D079}" type="pres">
      <dgm:prSet presAssocID="{9B2A53F1-A29A-4180-B9F3-4934B04562C8}" presName="vertTwo" presStyleCnt="0"/>
      <dgm:spPr/>
      <dgm:t>
        <a:bodyPr/>
        <a:lstStyle/>
        <a:p>
          <a:pPr rtl="1"/>
          <a:endParaRPr lang="ar-EG"/>
        </a:p>
      </dgm:t>
    </dgm:pt>
    <dgm:pt modelId="{05C7606C-497D-466F-8DE3-AF84EEA83177}" type="pres">
      <dgm:prSet presAssocID="{9B2A53F1-A29A-4180-B9F3-4934B04562C8}" presName="txTwo" presStyleLbl="node2" presStyleIdx="4" presStyleCnt="5">
        <dgm:presLayoutVars>
          <dgm:chPref val="3"/>
        </dgm:presLayoutVars>
      </dgm:prSet>
      <dgm:spPr/>
      <dgm:t>
        <a:bodyPr/>
        <a:lstStyle/>
        <a:p>
          <a:pPr rtl="1"/>
          <a:endParaRPr lang="ar-EG"/>
        </a:p>
      </dgm:t>
    </dgm:pt>
    <dgm:pt modelId="{7120B77C-8E9D-4E50-B832-28605779BEC2}" type="pres">
      <dgm:prSet presAssocID="{9B2A53F1-A29A-4180-B9F3-4934B04562C8}" presName="horzTwo" presStyleCnt="0"/>
      <dgm:spPr/>
      <dgm:t>
        <a:bodyPr/>
        <a:lstStyle/>
        <a:p>
          <a:pPr rtl="1"/>
          <a:endParaRPr lang="ar-EG"/>
        </a:p>
      </dgm:t>
    </dgm:pt>
  </dgm:ptLst>
  <dgm:cxnLst>
    <dgm:cxn modelId="{9A821F46-B920-412F-9E7C-22B18DCA8DEB}" type="presOf" srcId="{CC4AE1B6-AA03-438C-A597-6CEE2DE00675}" destId="{5E9AB434-90F5-498C-A266-17AC9D300DF6}" srcOrd="0" destOrd="0" presId="urn:microsoft.com/office/officeart/2005/8/layout/architecture"/>
    <dgm:cxn modelId="{32FF126F-E3F2-4887-A813-5C279FD9DA5D}" srcId="{490EDDEB-B573-4503-A8BA-F08711F37AAB}" destId="{8E5D48A9-81A5-49E4-B812-F96C16C3826E}" srcOrd="1" destOrd="0" parTransId="{7AFB4AEF-6856-4609-99A8-EE1CF0E18C0E}" sibTransId="{F65F9488-5854-4A19-8548-1AABA7862922}"/>
    <dgm:cxn modelId="{9EE4230E-ECE8-47C4-9615-25F515E3F063}" type="presOf" srcId="{490EDDEB-B573-4503-A8BA-F08711F37AAB}" destId="{886FE7D1-1589-48E6-A29B-F07521F29F0E}" srcOrd="0" destOrd="0" presId="urn:microsoft.com/office/officeart/2005/8/layout/architecture"/>
    <dgm:cxn modelId="{8DBBA7D2-4CF8-41FF-8F30-93DD306A929C}" srcId="{490EDDEB-B573-4503-A8BA-F08711F37AAB}" destId="{E2B80822-29E0-429F-ACAD-D47F75109948}" srcOrd="3" destOrd="0" parTransId="{F7C7C272-ADFF-4151-92CF-B675B5D833AB}" sibTransId="{4B365293-2511-4DDF-AE26-070AC77F34F1}"/>
    <dgm:cxn modelId="{7B8E3A2C-55FE-414E-BAA2-2E94862E4DBE}" type="presOf" srcId="{E2B80822-29E0-429F-ACAD-D47F75109948}" destId="{1523E058-101E-4528-818E-1D4DBD7B5FFA}" srcOrd="0" destOrd="0" presId="urn:microsoft.com/office/officeart/2005/8/layout/architecture"/>
    <dgm:cxn modelId="{7604753B-F39A-4C29-9585-092E50E253D2}" type="presOf" srcId="{33656FEA-BF12-4FC4-902B-B6B7D8F90978}" destId="{736B3585-F31E-413E-B2C5-F038C7C633C1}" srcOrd="0" destOrd="0" presId="urn:microsoft.com/office/officeart/2005/8/layout/architecture"/>
    <dgm:cxn modelId="{E9A3F720-0606-4C82-A8D8-F17D4235C6F4}" srcId="{490EDDEB-B573-4503-A8BA-F08711F37AAB}" destId="{33656FEA-BF12-4FC4-902B-B6B7D8F90978}" srcOrd="2" destOrd="0" parTransId="{F880E85B-95C0-4999-A198-299F71E714B7}" sibTransId="{6F85B281-5F28-429B-B545-23E0B4137876}"/>
    <dgm:cxn modelId="{17BDCF0E-511D-448B-A7DA-7C98650AA708}" srcId="{490EDDEB-B573-4503-A8BA-F08711F37AAB}" destId="{CC4AE1B6-AA03-438C-A597-6CEE2DE00675}" srcOrd="0" destOrd="0" parTransId="{EE01D75A-D269-4F0C-923C-E1271CD42C78}" sibTransId="{41CA2FC5-6D84-4A70-85E6-3B7C768D009D}"/>
    <dgm:cxn modelId="{A38737EE-CCFC-4A34-A916-97EC996DA549}" type="presOf" srcId="{8E5D48A9-81A5-49E4-B812-F96C16C3826E}" destId="{AD98738A-B23F-406E-9561-C618C4C9CD08}" srcOrd="0" destOrd="0" presId="urn:microsoft.com/office/officeart/2005/8/layout/architecture"/>
    <dgm:cxn modelId="{2AF294F3-7C68-4876-8AC1-C12E5295E89D}" srcId="{8B6C0A47-2FB1-4AD5-AD73-F88EDEE45D36}" destId="{490EDDEB-B573-4503-A8BA-F08711F37AAB}" srcOrd="0" destOrd="0" parTransId="{4149EE00-4EE4-4B34-B366-0FF9D8961C06}" sibTransId="{287F65D6-2ECE-482B-A35E-0AE9BE4B18EA}"/>
    <dgm:cxn modelId="{8CDD95C4-9BC7-4C06-A38E-C6EBDE199D84}" type="presOf" srcId="{9B2A53F1-A29A-4180-B9F3-4934B04562C8}" destId="{05C7606C-497D-466F-8DE3-AF84EEA83177}" srcOrd="0" destOrd="0" presId="urn:microsoft.com/office/officeart/2005/8/layout/architecture"/>
    <dgm:cxn modelId="{EB7807AE-B8FB-4BCB-B26A-0590483AE8E9}" type="presOf" srcId="{8B6C0A47-2FB1-4AD5-AD73-F88EDEE45D36}" destId="{67AB6EDC-BE23-42CF-8BDD-BEA65AFCEC53}" srcOrd="0" destOrd="0" presId="urn:microsoft.com/office/officeart/2005/8/layout/architecture"/>
    <dgm:cxn modelId="{8A78D623-0DFD-46A6-B22E-B4D0BBEE1C8E}" srcId="{490EDDEB-B573-4503-A8BA-F08711F37AAB}" destId="{9B2A53F1-A29A-4180-B9F3-4934B04562C8}" srcOrd="4" destOrd="0" parTransId="{03069396-7AFF-4541-ABBF-359471178DBA}" sibTransId="{FCC27CDB-A953-4A94-A0B3-D09211DDF7BD}"/>
    <dgm:cxn modelId="{78574EB2-F1C5-4C80-A212-313279EBEFA4}" type="presParOf" srcId="{67AB6EDC-BE23-42CF-8BDD-BEA65AFCEC53}" destId="{18A418EF-CC50-40D5-87D5-F26F5F641F5A}" srcOrd="0" destOrd="0" presId="urn:microsoft.com/office/officeart/2005/8/layout/architecture"/>
    <dgm:cxn modelId="{436AF747-95B2-468F-BEC1-A19F4DF82127}" type="presParOf" srcId="{18A418EF-CC50-40D5-87D5-F26F5F641F5A}" destId="{886FE7D1-1589-48E6-A29B-F07521F29F0E}" srcOrd="0" destOrd="0" presId="urn:microsoft.com/office/officeart/2005/8/layout/architecture"/>
    <dgm:cxn modelId="{6A572714-2A79-47D1-A8FD-2E0C50057410}" type="presParOf" srcId="{18A418EF-CC50-40D5-87D5-F26F5F641F5A}" destId="{DA0A4724-B945-4777-8435-F381682ED6C2}" srcOrd="1" destOrd="0" presId="urn:microsoft.com/office/officeart/2005/8/layout/architecture"/>
    <dgm:cxn modelId="{2D2EB5C4-B06D-41FD-9F7C-F2D264AD596B}" type="presParOf" srcId="{18A418EF-CC50-40D5-87D5-F26F5F641F5A}" destId="{FB3C763B-D363-4278-A067-833B46E555E1}" srcOrd="2" destOrd="0" presId="urn:microsoft.com/office/officeart/2005/8/layout/architecture"/>
    <dgm:cxn modelId="{E76061B5-267F-4AEC-9A1D-B30AA0FB1AF9}" type="presParOf" srcId="{FB3C763B-D363-4278-A067-833B46E555E1}" destId="{B8DB7A21-B544-422A-AE78-62480ED61BCD}" srcOrd="0" destOrd="0" presId="urn:microsoft.com/office/officeart/2005/8/layout/architecture"/>
    <dgm:cxn modelId="{67F4F119-3573-458C-BD93-93857ACDB3E4}" type="presParOf" srcId="{B8DB7A21-B544-422A-AE78-62480ED61BCD}" destId="{5E9AB434-90F5-498C-A266-17AC9D300DF6}" srcOrd="0" destOrd="0" presId="urn:microsoft.com/office/officeart/2005/8/layout/architecture"/>
    <dgm:cxn modelId="{7F7779CF-B08E-4822-8D79-4C030B93F762}" type="presParOf" srcId="{B8DB7A21-B544-422A-AE78-62480ED61BCD}" destId="{2CDB1026-CB2B-4EF9-929E-182BC71297D9}" srcOrd="1" destOrd="0" presId="urn:microsoft.com/office/officeart/2005/8/layout/architecture"/>
    <dgm:cxn modelId="{7540DA23-A8F0-474B-9349-329705FF8069}" type="presParOf" srcId="{FB3C763B-D363-4278-A067-833B46E555E1}" destId="{B650898C-61CB-4600-8A39-DA296A196C71}" srcOrd="1" destOrd="0" presId="urn:microsoft.com/office/officeart/2005/8/layout/architecture"/>
    <dgm:cxn modelId="{DB5B8F63-7093-43E6-A782-C31CCDF408DC}" type="presParOf" srcId="{FB3C763B-D363-4278-A067-833B46E555E1}" destId="{DB8F3FBD-D8B9-45CF-81A1-1EE221844FF0}" srcOrd="2" destOrd="0" presId="urn:microsoft.com/office/officeart/2005/8/layout/architecture"/>
    <dgm:cxn modelId="{6CF935C7-94F2-4DA1-86F6-31F78CA0FD6F}" type="presParOf" srcId="{DB8F3FBD-D8B9-45CF-81A1-1EE221844FF0}" destId="{AD98738A-B23F-406E-9561-C618C4C9CD08}" srcOrd="0" destOrd="0" presId="urn:microsoft.com/office/officeart/2005/8/layout/architecture"/>
    <dgm:cxn modelId="{CB63F2BA-5FEF-49DF-9E29-88ECA5FC70B3}" type="presParOf" srcId="{DB8F3FBD-D8B9-45CF-81A1-1EE221844FF0}" destId="{F1F00CD5-68AF-4B92-8210-7464857A9918}" srcOrd="1" destOrd="0" presId="urn:microsoft.com/office/officeart/2005/8/layout/architecture"/>
    <dgm:cxn modelId="{0673B4B3-3A6A-44E5-B184-E0DE5335DCA1}" type="presParOf" srcId="{FB3C763B-D363-4278-A067-833B46E555E1}" destId="{C5ABF588-5254-48C0-A2F6-2038AD5B62F1}" srcOrd="3" destOrd="0" presId="urn:microsoft.com/office/officeart/2005/8/layout/architecture"/>
    <dgm:cxn modelId="{85ED8196-32A8-4204-80AA-9E47213DA4EE}" type="presParOf" srcId="{FB3C763B-D363-4278-A067-833B46E555E1}" destId="{692927C6-3646-4784-8BCC-7F891368B5B7}" srcOrd="4" destOrd="0" presId="urn:microsoft.com/office/officeart/2005/8/layout/architecture"/>
    <dgm:cxn modelId="{4C0AFE40-368B-4B51-AC15-E0EA9130D186}" type="presParOf" srcId="{692927C6-3646-4784-8BCC-7F891368B5B7}" destId="{736B3585-F31E-413E-B2C5-F038C7C633C1}" srcOrd="0" destOrd="0" presId="urn:microsoft.com/office/officeart/2005/8/layout/architecture"/>
    <dgm:cxn modelId="{2C8560E0-7598-4D01-BDFE-BE47B2B29015}" type="presParOf" srcId="{692927C6-3646-4784-8BCC-7F891368B5B7}" destId="{6388DF5A-D979-4894-A194-483774F5C25E}" srcOrd="1" destOrd="0" presId="urn:microsoft.com/office/officeart/2005/8/layout/architecture"/>
    <dgm:cxn modelId="{00BCF9EA-43DE-461C-AF36-31BDB65AF6B9}" type="presParOf" srcId="{FB3C763B-D363-4278-A067-833B46E555E1}" destId="{481F4D5A-4FF1-4ECC-87C6-A8861557EEF1}" srcOrd="5" destOrd="0" presId="urn:microsoft.com/office/officeart/2005/8/layout/architecture"/>
    <dgm:cxn modelId="{A42FF8FE-A1C6-4381-BB0D-81961023C34F}" type="presParOf" srcId="{FB3C763B-D363-4278-A067-833B46E555E1}" destId="{43B8D986-AEDC-47C6-89A4-9851B1874E5D}" srcOrd="6" destOrd="0" presId="urn:microsoft.com/office/officeart/2005/8/layout/architecture"/>
    <dgm:cxn modelId="{D359EE73-68BF-4A21-97EB-F6694308DAAB}" type="presParOf" srcId="{43B8D986-AEDC-47C6-89A4-9851B1874E5D}" destId="{1523E058-101E-4528-818E-1D4DBD7B5FFA}" srcOrd="0" destOrd="0" presId="urn:microsoft.com/office/officeart/2005/8/layout/architecture"/>
    <dgm:cxn modelId="{E18111C4-F898-40FE-B07F-9B85990244D5}" type="presParOf" srcId="{43B8D986-AEDC-47C6-89A4-9851B1874E5D}" destId="{8A6DEDB3-9F6D-4BFE-99DE-E717716B5D62}" srcOrd="1" destOrd="0" presId="urn:microsoft.com/office/officeart/2005/8/layout/architecture"/>
    <dgm:cxn modelId="{DCEFBEDB-E776-41B9-973E-ACE940789365}" type="presParOf" srcId="{FB3C763B-D363-4278-A067-833B46E555E1}" destId="{B9D0A4F5-6D3D-4252-B1FB-BB5216EB6A82}" srcOrd="7" destOrd="0" presId="urn:microsoft.com/office/officeart/2005/8/layout/architecture"/>
    <dgm:cxn modelId="{FAA8E4AE-932C-4AB5-8ADE-059F5D28969F}" type="presParOf" srcId="{FB3C763B-D363-4278-A067-833B46E555E1}" destId="{DA625180-8C35-43B0-B3A7-51C64510D079}" srcOrd="8" destOrd="0" presId="urn:microsoft.com/office/officeart/2005/8/layout/architecture"/>
    <dgm:cxn modelId="{D4F5FC17-17D1-4D6C-8259-059A5B981A25}" type="presParOf" srcId="{DA625180-8C35-43B0-B3A7-51C64510D079}" destId="{05C7606C-497D-466F-8DE3-AF84EEA83177}" srcOrd="0" destOrd="0" presId="urn:microsoft.com/office/officeart/2005/8/layout/architecture"/>
    <dgm:cxn modelId="{580A2507-50DF-4766-86AC-0AC256479123}" type="presParOf" srcId="{DA625180-8C35-43B0-B3A7-51C64510D079}" destId="{7120B77C-8E9D-4E50-B832-28605779BEC2}" srcOrd="1" destOrd="0" presId="urn:microsoft.com/office/officeart/2005/8/layout/architecture"/>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C5268E-0B9E-4969-B33A-E48CB1CEEFDC}" type="doc">
      <dgm:prSet loTypeId="urn:microsoft.com/office/officeart/2005/8/layout/radial5" loCatId="relationship" qsTypeId="urn:microsoft.com/office/officeart/2005/8/quickstyle/3d2" qsCatId="3D" csTypeId="urn:microsoft.com/office/officeart/2005/8/colors/accent0_2" csCatId="mainScheme" phldr="1"/>
      <dgm:spPr/>
      <dgm:t>
        <a:bodyPr/>
        <a:lstStyle/>
        <a:p>
          <a:pPr rtl="1"/>
          <a:endParaRPr lang="ar-EG"/>
        </a:p>
      </dgm:t>
    </dgm:pt>
    <dgm:pt modelId="{B33B7617-2685-4619-B22C-C7389F15F37A}">
      <dgm:prSet phldrT="[Text]" custT="1"/>
      <dgm:spPr/>
      <dgm:t>
        <a:bodyPr/>
        <a:lstStyle/>
        <a:p>
          <a:pPr rtl="1"/>
          <a:r>
            <a:rPr lang="ar-DZ" sz="1200" b="1" u="none" smtClean="0"/>
            <a:t>خطوات توازن العمليات الإنتاجية </a:t>
          </a:r>
          <a:endParaRPr lang="ar-EG" sz="1200" u="none" dirty="0"/>
        </a:p>
      </dgm:t>
    </dgm:pt>
    <dgm:pt modelId="{CD871D99-1723-476E-9B33-2A79975FE2B6}" type="parTrans" cxnId="{BA985D49-2230-46FD-B368-504910D942A9}">
      <dgm:prSet/>
      <dgm:spPr/>
      <dgm:t>
        <a:bodyPr/>
        <a:lstStyle/>
        <a:p>
          <a:pPr rtl="1"/>
          <a:endParaRPr lang="ar-EG"/>
        </a:p>
      </dgm:t>
    </dgm:pt>
    <dgm:pt modelId="{583C906A-A1A5-4497-AB91-BFCAE93518FC}" type="sibTrans" cxnId="{BA985D49-2230-46FD-B368-504910D942A9}">
      <dgm:prSet/>
      <dgm:spPr/>
      <dgm:t>
        <a:bodyPr/>
        <a:lstStyle/>
        <a:p>
          <a:pPr rtl="1"/>
          <a:endParaRPr lang="ar-EG"/>
        </a:p>
      </dgm:t>
    </dgm:pt>
    <dgm:pt modelId="{FCE28D48-9EFA-4F0D-AD3D-44F95066471A}">
      <dgm:prSet phldrT="[Text]"/>
      <dgm:spPr/>
      <dgm:t>
        <a:bodyPr/>
        <a:lstStyle/>
        <a:p>
          <a:pPr rtl="1"/>
          <a:r>
            <a:rPr lang="ar-DZ" smtClean="0"/>
            <a:t>التوازن الفعلى </a:t>
          </a:r>
          <a:endParaRPr lang="ar-EG" dirty="0"/>
        </a:p>
      </dgm:t>
    </dgm:pt>
    <dgm:pt modelId="{F851368D-4DC0-4D02-BB3F-0B32D9CF7136}" type="parTrans" cxnId="{AB85B658-2C5D-42EF-87BD-E8B1E59DA323}">
      <dgm:prSet/>
      <dgm:spPr/>
      <dgm:t>
        <a:bodyPr/>
        <a:lstStyle/>
        <a:p>
          <a:pPr rtl="1"/>
          <a:endParaRPr lang="ar-EG"/>
        </a:p>
      </dgm:t>
    </dgm:pt>
    <dgm:pt modelId="{99BC079D-A820-4411-A98B-7606BD49DDC1}" type="sibTrans" cxnId="{AB85B658-2C5D-42EF-87BD-E8B1E59DA323}">
      <dgm:prSet/>
      <dgm:spPr/>
      <dgm:t>
        <a:bodyPr/>
        <a:lstStyle/>
        <a:p>
          <a:pPr rtl="1"/>
          <a:endParaRPr lang="ar-EG"/>
        </a:p>
      </dgm:t>
    </dgm:pt>
    <dgm:pt modelId="{FE92E6D7-D410-4474-9817-70BF0C697CF1}">
      <dgm:prSet phldrT="[Text]"/>
      <dgm:spPr/>
      <dgm:t>
        <a:bodyPr/>
        <a:lstStyle/>
        <a:p>
          <a:pPr rtl="1"/>
          <a:r>
            <a:rPr lang="ar-DZ" smtClean="0"/>
            <a:t>حساب احتياجات العمالة </a:t>
          </a:r>
          <a:endParaRPr lang="ar-EG" dirty="0"/>
        </a:p>
      </dgm:t>
    </dgm:pt>
    <dgm:pt modelId="{1BB31FCA-D38D-43C6-A45C-B375D5F6AF11}" type="parTrans" cxnId="{7DD06407-4E38-4614-A8F0-B6251E356D4B}">
      <dgm:prSet/>
      <dgm:spPr/>
      <dgm:t>
        <a:bodyPr/>
        <a:lstStyle/>
        <a:p>
          <a:pPr rtl="1"/>
          <a:endParaRPr lang="ar-EG"/>
        </a:p>
      </dgm:t>
    </dgm:pt>
    <dgm:pt modelId="{A481CDA2-D74D-493D-9303-5AACD99154FE}" type="sibTrans" cxnId="{7DD06407-4E38-4614-A8F0-B6251E356D4B}">
      <dgm:prSet/>
      <dgm:spPr/>
      <dgm:t>
        <a:bodyPr/>
        <a:lstStyle/>
        <a:p>
          <a:pPr rtl="1"/>
          <a:endParaRPr lang="ar-EG"/>
        </a:p>
      </dgm:t>
    </dgm:pt>
    <dgm:pt modelId="{B9408B8C-53DC-4C2D-89B8-4D875E36D753}">
      <dgm:prSet phldrT="[Text]"/>
      <dgm:spPr/>
      <dgm:t>
        <a:bodyPr/>
        <a:lstStyle/>
        <a:p>
          <a:pPr rtl="1"/>
          <a:r>
            <a:rPr lang="ar-DZ" smtClean="0"/>
            <a:t>تقسيم الأعمال </a:t>
          </a:r>
          <a:endParaRPr lang="ar-EG" dirty="0"/>
        </a:p>
      </dgm:t>
    </dgm:pt>
    <dgm:pt modelId="{33D92072-BC85-4BAD-B6BC-624DDAEE9FA1}" type="parTrans" cxnId="{1A180F2E-1059-4A21-8B34-F3466A665802}">
      <dgm:prSet/>
      <dgm:spPr/>
      <dgm:t>
        <a:bodyPr/>
        <a:lstStyle/>
        <a:p>
          <a:pPr rtl="1"/>
          <a:endParaRPr lang="ar-EG"/>
        </a:p>
      </dgm:t>
    </dgm:pt>
    <dgm:pt modelId="{7F8806E6-228C-4586-A120-28CE5EB61AD3}" type="sibTrans" cxnId="{1A180F2E-1059-4A21-8B34-F3466A665802}">
      <dgm:prSet/>
      <dgm:spPr/>
      <dgm:t>
        <a:bodyPr/>
        <a:lstStyle/>
        <a:p>
          <a:pPr rtl="1"/>
          <a:endParaRPr lang="ar-EG"/>
        </a:p>
      </dgm:t>
    </dgm:pt>
    <dgm:pt modelId="{2E7B3EF0-B5C0-49BF-9BE1-16E8F58133EC}">
      <dgm:prSet phldrT="[Text]"/>
      <dgm:spPr/>
      <dgm:t>
        <a:bodyPr/>
        <a:lstStyle/>
        <a:p>
          <a:pPr rtl="1"/>
          <a:r>
            <a:rPr lang="ar-DZ" smtClean="0"/>
            <a:t>أوقات توقف العمليات </a:t>
          </a:r>
          <a:endParaRPr lang="ar-EG" dirty="0"/>
        </a:p>
      </dgm:t>
    </dgm:pt>
    <dgm:pt modelId="{BB973ACD-6336-436E-ADDE-F2EFE039899D}" type="parTrans" cxnId="{25105E0E-5F1A-4C56-9124-61388EEBFEA5}">
      <dgm:prSet/>
      <dgm:spPr/>
      <dgm:t>
        <a:bodyPr/>
        <a:lstStyle/>
        <a:p>
          <a:pPr rtl="1"/>
          <a:endParaRPr lang="ar-EG"/>
        </a:p>
      </dgm:t>
    </dgm:pt>
    <dgm:pt modelId="{F3F938B3-0156-45ED-AAC8-84958BF7E68E}" type="sibTrans" cxnId="{25105E0E-5F1A-4C56-9124-61388EEBFEA5}">
      <dgm:prSet/>
      <dgm:spPr/>
      <dgm:t>
        <a:bodyPr/>
        <a:lstStyle/>
        <a:p>
          <a:pPr rtl="1"/>
          <a:endParaRPr lang="ar-EG"/>
        </a:p>
      </dgm:t>
    </dgm:pt>
    <dgm:pt modelId="{5189E7A3-7D80-4D98-A123-DAA8C641E0D2}">
      <dgm:prSet/>
      <dgm:spPr/>
      <dgm:t>
        <a:bodyPr/>
        <a:lstStyle/>
        <a:p>
          <a:pPr rtl="1"/>
          <a:r>
            <a:rPr lang="ar-DZ" smtClean="0"/>
            <a:t>توازن العمليات النظرى </a:t>
          </a:r>
          <a:endParaRPr lang="ar-EG" dirty="0"/>
        </a:p>
      </dgm:t>
    </dgm:pt>
    <dgm:pt modelId="{7766DAB8-7F31-45BA-8F89-2FF0B477637D}" type="parTrans" cxnId="{BE2CCE6C-2121-423B-B3B9-FFCA860C6284}">
      <dgm:prSet/>
      <dgm:spPr/>
      <dgm:t>
        <a:bodyPr/>
        <a:lstStyle/>
        <a:p>
          <a:pPr rtl="1"/>
          <a:endParaRPr lang="ar-EG"/>
        </a:p>
      </dgm:t>
    </dgm:pt>
    <dgm:pt modelId="{E10F8D25-46DA-4315-923D-CEF5FD937C59}" type="sibTrans" cxnId="{BE2CCE6C-2121-423B-B3B9-FFCA860C6284}">
      <dgm:prSet/>
      <dgm:spPr/>
      <dgm:t>
        <a:bodyPr/>
        <a:lstStyle/>
        <a:p>
          <a:pPr rtl="1"/>
          <a:endParaRPr lang="ar-EG"/>
        </a:p>
      </dgm:t>
    </dgm:pt>
    <dgm:pt modelId="{D74B5501-A88C-463B-AB7E-6F80CB844FD5}">
      <dgm:prSet/>
      <dgm:spPr/>
      <dgm:t>
        <a:bodyPr/>
        <a:lstStyle/>
        <a:p>
          <a:pPr rtl="1"/>
          <a:r>
            <a:rPr lang="ar-DZ" smtClean="0"/>
            <a:t>قوائم المهارات </a:t>
          </a:r>
          <a:endParaRPr lang="ar-EG" dirty="0"/>
        </a:p>
      </dgm:t>
    </dgm:pt>
    <dgm:pt modelId="{DA42B3D4-C174-456F-8C38-77533C80551A}" type="parTrans" cxnId="{57ADBBDC-DE48-49DA-B9BF-18E04983330C}">
      <dgm:prSet/>
      <dgm:spPr/>
      <dgm:t>
        <a:bodyPr/>
        <a:lstStyle/>
        <a:p>
          <a:pPr rtl="1"/>
          <a:endParaRPr lang="ar-EG"/>
        </a:p>
      </dgm:t>
    </dgm:pt>
    <dgm:pt modelId="{FEF5ED9A-39D7-4147-9B39-51C2672993C0}" type="sibTrans" cxnId="{57ADBBDC-DE48-49DA-B9BF-18E04983330C}">
      <dgm:prSet/>
      <dgm:spPr/>
      <dgm:t>
        <a:bodyPr/>
        <a:lstStyle/>
        <a:p>
          <a:pPr rtl="1"/>
          <a:endParaRPr lang="ar-EG"/>
        </a:p>
      </dgm:t>
    </dgm:pt>
    <dgm:pt modelId="{040366AB-7D26-462B-B89C-AAE3A3556A0C}" type="pres">
      <dgm:prSet presAssocID="{1CC5268E-0B9E-4969-B33A-E48CB1CEEFDC}" presName="Name0" presStyleCnt="0">
        <dgm:presLayoutVars>
          <dgm:chMax val="1"/>
          <dgm:dir/>
          <dgm:animLvl val="ctr"/>
          <dgm:resizeHandles val="exact"/>
        </dgm:presLayoutVars>
      </dgm:prSet>
      <dgm:spPr/>
      <dgm:t>
        <a:bodyPr/>
        <a:lstStyle/>
        <a:p>
          <a:pPr rtl="1"/>
          <a:endParaRPr lang="ar-EG"/>
        </a:p>
      </dgm:t>
    </dgm:pt>
    <dgm:pt modelId="{D8C19EF3-E9A4-4A84-B124-6CCEB6426A13}" type="pres">
      <dgm:prSet presAssocID="{B33B7617-2685-4619-B22C-C7389F15F37A}" presName="centerShape" presStyleLbl="node0" presStyleIdx="0" presStyleCnt="1"/>
      <dgm:spPr/>
      <dgm:t>
        <a:bodyPr/>
        <a:lstStyle/>
        <a:p>
          <a:pPr rtl="1"/>
          <a:endParaRPr lang="ar-EG"/>
        </a:p>
      </dgm:t>
    </dgm:pt>
    <dgm:pt modelId="{AE7DB001-0CC3-4FB9-BC7C-7F6CA90A273A}" type="pres">
      <dgm:prSet presAssocID="{F851368D-4DC0-4D02-BB3F-0B32D9CF7136}" presName="parTrans" presStyleLbl="sibTrans2D1" presStyleIdx="0" presStyleCnt="6"/>
      <dgm:spPr/>
      <dgm:t>
        <a:bodyPr/>
        <a:lstStyle/>
        <a:p>
          <a:pPr rtl="1"/>
          <a:endParaRPr lang="ar-EG"/>
        </a:p>
      </dgm:t>
    </dgm:pt>
    <dgm:pt modelId="{5CF5D510-1645-418E-9FBD-139290E67AB6}" type="pres">
      <dgm:prSet presAssocID="{F851368D-4DC0-4D02-BB3F-0B32D9CF7136}" presName="connectorText" presStyleLbl="sibTrans2D1" presStyleIdx="0" presStyleCnt="6"/>
      <dgm:spPr/>
      <dgm:t>
        <a:bodyPr/>
        <a:lstStyle/>
        <a:p>
          <a:pPr rtl="1"/>
          <a:endParaRPr lang="ar-EG"/>
        </a:p>
      </dgm:t>
    </dgm:pt>
    <dgm:pt modelId="{DFDA1A16-7D14-4BC9-AE5B-97AB786E697B}" type="pres">
      <dgm:prSet presAssocID="{FCE28D48-9EFA-4F0D-AD3D-44F95066471A}" presName="node" presStyleLbl="node1" presStyleIdx="0" presStyleCnt="6">
        <dgm:presLayoutVars>
          <dgm:bulletEnabled val="1"/>
        </dgm:presLayoutVars>
      </dgm:prSet>
      <dgm:spPr/>
      <dgm:t>
        <a:bodyPr/>
        <a:lstStyle/>
        <a:p>
          <a:pPr rtl="1"/>
          <a:endParaRPr lang="ar-EG"/>
        </a:p>
      </dgm:t>
    </dgm:pt>
    <dgm:pt modelId="{DC096F1A-4C31-4864-81BF-59045A616770}" type="pres">
      <dgm:prSet presAssocID="{1BB31FCA-D38D-43C6-A45C-B375D5F6AF11}" presName="parTrans" presStyleLbl="sibTrans2D1" presStyleIdx="1" presStyleCnt="6"/>
      <dgm:spPr/>
      <dgm:t>
        <a:bodyPr/>
        <a:lstStyle/>
        <a:p>
          <a:pPr rtl="1"/>
          <a:endParaRPr lang="ar-EG"/>
        </a:p>
      </dgm:t>
    </dgm:pt>
    <dgm:pt modelId="{1AE56084-3653-43E4-8379-275B69ABE590}" type="pres">
      <dgm:prSet presAssocID="{1BB31FCA-D38D-43C6-A45C-B375D5F6AF11}" presName="connectorText" presStyleLbl="sibTrans2D1" presStyleIdx="1" presStyleCnt="6"/>
      <dgm:spPr/>
      <dgm:t>
        <a:bodyPr/>
        <a:lstStyle/>
        <a:p>
          <a:pPr rtl="1"/>
          <a:endParaRPr lang="ar-EG"/>
        </a:p>
      </dgm:t>
    </dgm:pt>
    <dgm:pt modelId="{D739F7B8-8A98-48B9-8005-6D6C5645F72B}" type="pres">
      <dgm:prSet presAssocID="{FE92E6D7-D410-4474-9817-70BF0C697CF1}" presName="node" presStyleLbl="node1" presStyleIdx="1" presStyleCnt="6">
        <dgm:presLayoutVars>
          <dgm:bulletEnabled val="1"/>
        </dgm:presLayoutVars>
      </dgm:prSet>
      <dgm:spPr/>
      <dgm:t>
        <a:bodyPr/>
        <a:lstStyle/>
        <a:p>
          <a:pPr rtl="1"/>
          <a:endParaRPr lang="ar-EG"/>
        </a:p>
      </dgm:t>
    </dgm:pt>
    <dgm:pt modelId="{203AF0F4-7292-47C8-91C5-9A3DB6A35DF2}" type="pres">
      <dgm:prSet presAssocID="{33D92072-BC85-4BAD-B6BC-624DDAEE9FA1}" presName="parTrans" presStyleLbl="sibTrans2D1" presStyleIdx="2" presStyleCnt="6"/>
      <dgm:spPr/>
      <dgm:t>
        <a:bodyPr/>
        <a:lstStyle/>
        <a:p>
          <a:pPr rtl="1"/>
          <a:endParaRPr lang="ar-EG"/>
        </a:p>
      </dgm:t>
    </dgm:pt>
    <dgm:pt modelId="{869A8A40-CC52-40D9-8DDE-7163C9220B1E}" type="pres">
      <dgm:prSet presAssocID="{33D92072-BC85-4BAD-B6BC-624DDAEE9FA1}" presName="connectorText" presStyleLbl="sibTrans2D1" presStyleIdx="2" presStyleCnt="6"/>
      <dgm:spPr/>
      <dgm:t>
        <a:bodyPr/>
        <a:lstStyle/>
        <a:p>
          <a:pPr rtl="1"/>
          <a:endParaRPr lang="ar-EG"/>
        </a:p>
      </dgm:t>
    </dgm:pt>
    <dgm:pt modelId="{6A289320-41BD-4CD0-AD88-144B8B01E4A7}" type="pres">
      <dgm:prSet presAssocID="{B9408B8C-53DC-4C2D-89B8-4D875E36D753}" presName="node" presStyleLbl="node1" presStyleIdx="2" presStyleCnt="6">
        <dgm:presLayoutVars>
          <dgm:bulletEnabled val="1"/>
        </dgm:presLayoutVars>
      </dgm:prSet>
      <dgm:spPr/>
      <dgm:t>
        <a:bodyPr/>
        <a:lstStyle/>
        <a:p>
          <a:pPr rtl="1"/>
          <a:endParaRPr lang="ar-EG"/>
        </a:p>
      </dgm:t>
    </dgm:pt>
    <dgm:pt modelId="{CD186F28-1A59-412C-876C-9BD94A176832}" type="pres">
      <dgm:prSet presAssocID="{BB973ACD-6336-436E-ADDE-F2EFE039899D}" presName="parTrans" presStyleLbl="sibTrans2D1" presStyleIdx="3" presStyleCnt="6"/>
      <dgm:spPr/>
      <dgm:t>
        <a:bodyPr/>
        <a:lstStyle/>
        <a:p>
          <a:pPr rtl="1"/>
          <a:endParaRPr lang="ar-EG"/>
        </a:p>
      </dgm:t>
    </dgm:pt>
    <dgm:pt modelId="{0184EF7E-0FBC-4F7E-B9FC-7F8019B3871E}" type="pres">
      <dgm:prSet presAssocID="{BB973ACD-6336-436E-ADDE-F2EFE039899D}" presName="connectorText" presStyleLbl="sibTrans2D1" presStyleIdx="3" presStyleCnt="6"/>
      <dgm:spPr/>
      <dgm:t>
        <a:bodyPr/>
        <a:lstStyle/>
        <a:p>
          <a:pPr rtl="1"/>
          <a:endParaRPr lang="ar-EG"/>
        </a:p>
      </dgm:t>
    </dgm:pt>
    <dgm:pt modelId="{D28F1E4D-4C7C-4A11-80A4-479E51F3DC19}" type="pres">
      <dgm:prSet presAssocID="{2E7B3EF0-B5C0-49BF-9BE1-16E8F58133EC}" presName="node" presStyleLbl="node1" presStyleIdx="3" presStyleCnt="6">
        <dgm:presLayoutVars>
          <dgm:bulletEnabled val="1"/>
        </dgm:presLayoutVars>
      </dgm:prSet>
      <dgm:spPr/>
      <dgm:t>
        <a:bodyPr/>
        <a:lstStyle/>
        <a:p>
          <a:pPr rtl="1"/>
          <a:endParaRPr lang="ar-EG"/>
        </a:p>
      </dgm:t>
    </dgm:pt>
    <dgm:pt modelId="{BE1F0AB1-BC0B-4750-8790-566D03A3ACED}" type="pres">
      <dgm:prSet presAssocID="{7766DAB8-7F31-45BA-8F89-2FF0B477637D}" presName="parTrans" presStyleLbl="sibTrans2D1" presStyleIdx="4" presStyleCnt="6"/>
      <dgm:spPr/>
      <dgm:t>
        <a:bodyPr/>
        <a:lstStyle/>
        <a:p>
          <a:pPr rtl="1"/>
          <a:endParaRPr lang="ar-EG"/>
        </a:p>
      </dgm:t>
    </dgm:pt>
    <dgm:pt modelId="{17DFB950-E1E6-4D31-AB75-796580448E33}" type="pres">
      <dgm:prSet presAssocID="{7766DAB8-7F31-45BA-8F89-2FF0B477637D}" presName="connectorText" presStyleLbl="sibTrans2D1" presStyleIdx="4" presStyleCnt="6"/>
      <dgm:spPr/>
      <dgm:t>
        <a:bodyPr/>
        <a:lstStyle/>
        <a:p>
          <a:pPr rtl="1"/>
          <a:endParaRPr lang="ar-EG"/>
        </a:p>
      </dgm:t>
    </dgm:pt>
    <dgm:pt modelId="{DA2CD6E5-44AD-437E-9A9F-0D27DA795B7E}" type="pres">
      <dgm:prSet presAssocID="{5189E7A3-7D80-4D98-A123-DAA8C641E0D2}" presName="node" presStyleLbl="node1" presStyleIdx="4" presStyleCnt="6">
        <dgm:presLayoutVars>
          <dgm:bulletEnabled val="1"/>
        </dgm:presLayoutVars>
      </dgm:prSet>
      <dgm:spPr/>
      <dgm:t>
        <a:bodyPr/>
        <a:lstStyle/>
        <a:p>
          <a:pPr rtl="1"/>
          <a:endParaRPr lang="ar-EG"/>
        </a:p>
      </dgm:t>
    </dgm:pt>
    <dgm:pt modelId="{F1640C30-4B86-4490-8AF2-19B5AF5BDF72}" type="pres">
      <dgm:prSet presAssocID="{DA42B3D4-C174-456F-8C38-77533C80551A}" presName="parTrans" presStyleLbl="sibTrans2D1" presStyleIdx="5" presStyleCnt="6"/>
      <dgm:spPr/>
      <dgm:t>
        <a:bodyPr/>
        <a:lstStyle/>
        <a:p>
          <a:pPr rtl="1"/>
          <a:endParaRPr lang="ar-EG"/>
        </a:p>
      </dgm:t>
    </dgm:pt>
    <dgm:pt modelId="{4B3A3BCE-921F-42B0-841C-42674448CD77}" type="pres">
      <dgm:prSet presAssocID="{DA42B3D4-C174-456F-8C38-77533C80551A}" presName="connectorText" presStyleLbl="sibTrans2D1" presStyleIdx="5" presStyleCnt="6"/>
      <dgm:spPr/>
      <dgm:t>
        <a:bodyPr/>
        <a:lstStyle/>
        <a:p>
          <a:pPr rtl="1"/>
          <a:endParaRPr lang="ar-EG"/>
        </a:p>
      </dgm:t>
    </dgm:pt>
    <dgm:pt modelId="{B8B12187-2E20-44C8-9EC7-B8B22962DEDF}" type="pres">
      <dgm:prSet presAssocID="{D74B5501-A88C-463B-AB7E-6F80CB844FD5}" presName="node" presStyleLbl="node1" presStyleIdx="5" presStyleCnt="6">
        <dgm:presLayoutVars>
          <dgm:bulletEnabled val="1"/>
        </dgm:presLayoutVars>
      </dgm:prSet>
      <dgm:spPr/>
      <dgm:t>
        <a:bodyPr/>
        <a:lstStyle/>
        <a:p>
          <a:pPr rtl="1"/>
          <a:endParaRPr lang="ar-EG"/>
        </a:p>
      </dgm:t>
    </dgm:pt>
  </dgm:ptLst>
  <dgm:cxnLst>
    <dgm:cxn modelId="{60A53C2F-FFAC-4000-B2E2-75E3F943DC0F}" type="presOf" srcId="{7766DAB8-7F31-45BA-8F89-2FF0B477637D}" destId="{17DFB950-E1E6-4D31-AB75-796580448E33}" srcOrd="1" destOrd="0" presId="urn:microsoft.com/office/officeart/2005/8/layout/radial5"/>
    <dgm:cxn modelId="{6FC6635A-AFCD-4755-A32D-E8A602B9A009}" type="presOf" srcId="{5189E7A3-7D80-4D98-A123-DAA8C641E0D2}" destId="{DA2CD6E5-44AD-437E-9A9F-0D27DA795B7E}" srcOrd="0" destOrd="0" presId="urn:microsoft.com/office/officeart/2005/8/layout/radial5"/>
    <dgm:cxn modelId="{D18177EE-DE86-4E22-97AE-65F07AB74BD3}" type="presOf" srcId="{DA42B3D4-C174-456F-8C38-77533C80551A}" destId="{F1640C30-4B86-4490-8AF2-19B5AF5BDF72}" srcOrd="0" destOrd="0" presId="urn:microsoft.com/office/officeart/2005/8/layout/radial5"/>
    <dgm:cxn modelId="{7272536F-7404-472F-94D3-549D1AADEAF5}" type="presOf" srcId="{2E7B3EF0-B5C0-49BF-9BE1-16E8F58133EC}" destId="{D28F1E4D-4C7C-4A11-80A4-479E51F3DC19}" srcOrd="0" destOrd="0" presId="urn:microsoft.com/office/officeart/2005/8/layout/radial5"/>
    <dgm:cxn modelId="{B321A0CA-8D5D-4089-9827-0B84E93E4B6A}" type="presOf" srcId="{FE92E6D7-D410-4474-9817-70BF0C697CF1}" destId="{D739F7B8-8A98-48B9-8005-6D6C5645F72B}" srcOrd="0" destOrd="0" presId="urn:microsoft.com/office/officeart/2005/8/layout/radial5"/>
    <dgm:cxn modelId="{FE71E09A-7507-48E4-83E9-C0999937CBCF}" type="presOf" srcId="{D74B5501-A88C-463B-AB7E-6F80CB844FD5}" destId="{B8B12187-2E20-44C8-9EC7-B8B22962DEDF}" srcOrd="0" destOrd="0" presId="urn:microsoft.com/office/officeart/2005/8/layout/radial5"/>
    <dgm:cxn modelId="{5E4CBBCE-5897-4E67-A540-F15B8AA6398A}" type="presOf" srcId="{1BB31FCA-D38D-43C6-A45C-B375D5F6AF11}" destId="{1AE56084-3653-43E4-8379-275B69ABE590}" srcOrd="1" destOrd="0" presId="urn:microsoft.com/office/officeart/2005/8/layout/radial5"/>
    <dgm:cxn modelId="{368CA4CE-3C0A-4D32-83F3-CED6228DF7E0}" type="presOf" srcId="{1BB31FCA-D38D-43C6-A45C-B375D5F6AF11}" destId="{DC096F1A-4C31-4864-81BF-59045A616770}" srcOrd="0" destOrd="0" presId="urn:microsoft.com/office/officeart/2005/8/layout/radial5"/>
    <dgm:cxn modelId="{AFC04D6B-D7F0-4A16-81D3-540A7BBB6B8E}" type="presOf" srcId="{1CC5268E-0B9E-4969-B33A-E48CB1CEEFDC}" destId="{040366AB-7D26-462B-B89C-AAE3A3556A0C}" srcOrd="0" destOrd="0" presId="urn:microsoft.com/office/officeart/2005/8/layout/radial5"/>
    <dgm:cxn modelId="{1A180F2E-1059-4A21-8B34-F3466A665802}" srcId="{B33B7617-2685-4619-B22C-C7389F15F37A}" destId="{B9408B8C-53DC-4C2D-89B8-4D875E36D753}" srcOrd="2" destOrd="0" parTransId="{33D92072-BC85-4BAD-B6BC-624DDAEE9FA1}" sibTransId="{7F8806E6-228C-4586-A120-28CE5EB61AD3}"/>
    <dgm:cxn modelId="{BE2CCE6C-2121-423B-B3B9-FFCA860C6284}" srcId="{B33B7617-2685-4619-B22C-C7389F15F37A}" destId="{5189E7A3-7D80-4D98-A123-DAA8C641E0D2}" srcOrd="4" destOrd="0" parTransId="{7766DAB8-7F31-45BA-8F89-2FF0B477637D}" sibTransId="{E10F8D25-46DA-4315-923D-CEF5FD937C59}"/>
    <dgm:cxn modelId="{25105E0E-5F1A-4C56-9124-61388EEBFEA5}" srcId="{B33B7617-2685-4619-B22C-C7389F15F37A}" destId="{2E7B3EF0-B5C0-49BF-9BE1-16E8F58133EC}" srcOrd="3" destOrd="0" parTransId="{BB973ACD-6336-436E-ADDE-F2EFE039899D}" sibTransId="{F3F938B3-0156-45ED-AAC8-84958BF7E68E}"/>
    <dgm:cxn modelId="{AB85B658-2C5D-42EF-87BD-E8B1E59DA323}" srcId="{B33B7617-2685-4619-B22C-C7389F15F37A}" destId="{FCE28D48-9EFA-4F0D-AD3D-44F95066471A}" srcOrd="0" destOrd="0" parTransId="{F851368D-4DC0-4D02-BB3F-0B32D9CF7136}" sibTransId="{99BC079D-A820-4411-A98B-7606BD49DDC1}"/>
    <dgm:cxn modelId="{6D957C53-0CF7-4DC0-AD62-CB4A6DA9981B}" type="presOf" srcId="{B9408B8C-53DC-4C2D-89B8-4D875E36D753}" destId="{6A289320-41BD-4CD0-AD88-144B8B01E4A7}" srcOrd="0" destOrd="0" presId="urn:microsoft.com/office/officeart/2005/8/layout/radial5"/>
    <dgm:cxn modelId="{1D9E774D-5528-478F-844D-F8715790D07C}" type="presOf" srcId="{BB973ACD-6336-436E-ADDE-F2EFE039899D}" destId="{CD186F28-1A59-412C-876C-9BD94A176832}" srcOrd="0" destOrd="0" presId="urn:microsoft.com/office/officeart/2005/8/layout/radial5"/>
    <dgm:cxn modelId="{DCDB305C-D477-4646-A44F-612367E09B10}" type="presOf" srcId="{7766DAB8-7F31-45BA-8F89-2FF0B477637D}" destId="{BE1F0AB1-BC0B-4750-8790-566D03A3ACED}" srcOrd="0" destOrd="0" presId="urn:microsoft.com/office/officeart/2005/8/layout/radial5"/>
    <dgm:cxn modelId="{7DD06407-4E38-4614-A8F0-B6251E356D4B}" srcId="{B33B7617-2685-4619-B22C-C7389F15F37A}" destId="{FE92E6D7-D410-4474-9817-70BF0C697CF1}" srcOrd="1" destOrd="0" parTransId="{1BB31FCA-D38D-43C6-A45C-B375D5F6AF11}" sibTransId="{A481CDA2-D74D-493D-9303-5AACD99154FE}"/>
    <dgm:cxn modelId="{F42456CC-0ECF-478A-AC5F-4B1222280F1C}" type="presOf" srcId="{F851368D-4DC0-4D02-BB3F-0B32D9CF7136}" destId="{5CF5D510-1645-418E-9FBD-139290E67AB6}" srcOrd="1" destOrd="0" presId="urn:microsoft.com/office/officeart/2005/8/layout/radial5"/>
    <dgm:cxn modelId="{B303B7C9-2046-46A2-A4A2-C747BBFD542B}" type="presOf" srcId="{DA42B3D4-C174-456F-8C38-77533C80551A}" destId="{4B3A3BCE-921F-42B0-841C-42674448CD77}" srcOrd="1" destOrd="0" presId="urn:microsoft.com/office/officeart/2005/8/layout/radial5"/>
    <dgm:cxn modelId="{1D7066C1-BE5A-4A04-92A6-D4BDB5E70265}" type="presOf" srcId="{33D92072-BC85-4BAD-B6BC-624DDAEE9FA1}" destId="{869A8A40-CC52-40D9-8DDE-7163C9220B1E}" srcOrd="1" destOrd="0" presId="urn:microsoft.com/office/officeart/2005/8/layout/radial5"/>
    <dgm:cxn modelId="{1B507B6C-371E-4C49-9AC8-C06D723EAF92}" type="presOf" srcId="{33D92072-BC85-4BAD-B6BC-624DDAEE9FA1}" destId="{203AF0F4-7292-47C8-91C5-9A3DB6A35DF2}" srcOrd="0" destOrd="0" presId="urn:microsoft.com/office/officeart/2005/8/layout/radial5"/>
    <dgm:cxn modelId="{ED175FDC-D54D-4A74-83E5-297DB13006A4}" type="presOf" srcId="{B33B7617-2685-4619-B22C-C7389F15F37A}" destId="{D8C19EF3-E9A4-4A84-B124-6CCEB6426A13}" srcOrd="0" destOrd="0" presId="urn:microsoft.com/office/officeart/2005/8/layout/radial5"/>
    <dgm:cxn modelId="{401F2706-3DD5-43B5-A165-427D56216E24}" type="presOf" srcId="{FCE28D48-9EFA-4F0D-AD3D-44F95066471A}" destId="{DFDA1A16-7D14-4BC9-AE5B-97AB786E697B}" srcOrd="0" destOrd="0" presId="urn:microsoft.com/office/officeart/2005/8/layout/radial5"/>
    <dgm:cxn modelId="{57ADBBDC-DE48-49DA-B9BF-18E04983330C}" srcId="{B33B7617-2685-4619-B22C-C7389F15F37A}" destId="{D74B5501-A88C-463B-AB7E-6F80CB844FD5}" srcOrd="5" destOrd="0" parTransId="{DA42B3D4-C174-456F-8C38-77533C80551A}" sibTransId="{FEF5ED9A-39D7-4147-9B39-51C2672993C0}"/>
    <dgm:cxn modelId="{BA985D49-2230-46FD-B368-504910D942A9}" srcId="{1CC5268E-0B9E-4969-B33A-E48CB1CEEFDC}" destId="{B33B7617-2685-4619-B22C-C7389F15F37A}" srcOrd="0" destOrd="0" parTransId="{CD871D99-1723-476E-9B33-2A79975FE2B6}" sibTransId="{583C906A-A1A5-4497-AB91-BFCAE93518FC}"/>
    <dgm:cxn modelId="{47A81ECC-6D91-4F69-8B91-BA0C19EED556}" type="presOf" srcId="{BB973ACD-6336-436E-ADDE-F2EFE039899D}" destId="{0184EF7E-0FBC-4F7E-B9FC-7F8019B3871E}" srcOrd="1" destOrd="0" presId="urn:microsoft.com/office/officeart/2005/8/layout/radial5"/>
    <dgm:cxn modelId="{E13181E5-7CD3-435F-9654-A30047E14CB2}" type="presOf" srcId="{F851368D-4DC0-4D02-BB3F-0B32D9CF7136}" destId="{AE7DB001-0CC3-4FB9-BC7C-7F6CA90A273A}" srcOrd="0" destOrd="0" presId="urn:microsoft.com/office/officeart/2005/8/layout/radial5"/>
    <dgm:cxn modelId="{9676DD0E-7DB7-448A-A1D3-B9CA3E58CD81}" type="presParOf" srcId="{040366AB-7D26-462B-B89C-AAE3A3556A0C}" destId="{D8C19EF3-E9A4-4A84-B124-6CCEB6426A13}" srcOrd="0" destOrd="0" presId="urn:microsoft.com/office/officeart/2005/8/layout/radial5"/>
    <dgm:cxn modelId="{F03B63ED-8EEC-4427-9ED6-4C11C424CA56}" type="presParOf" srcId="{040366AB-7D26-462B-B89C-AAE3A3556A0C}" destId="{AE7DB001-0CC3-4FB9-BC7C-7F6CA90A273A}" srcOrd="1" destOrd="0" presId="urn:microsoft.com/office/officeart/2005/8/layout/radial5"/>
    <dgm:cxn modelId="{3DA62CD9-1868-429C-83F6-84620C177840}" type="presParOf" srcId="{AE7DB001-0CC3-4FB9-BC7C-7F6CA90A273A}" destId="{5CF5D510-1645-418E-9FBD-139290E67AB6}" srcOrd="0" destOrd="0" presId="urn:microsoft.com/office/officeart/2005/8/layout/radial5"/>
    <dgm:cxn modelId="{949D7AD0-2128-41D5-B535-38D633CAAE20}" type="presParOf" srcId="{040366AB-7D26-462B-B89C-AAE3A3556A0C}" destId="{DFDA1A16-7D14-4BC9-AE5B-97AB786E697B}" srcOrd="2" destOrd="0" presId="urn:microsoft.com/office/officeart/2005/8/layout/radial5"/>
    <dgm:cxn modelId="{F65B6EA5-B0E3-422C-880F-145DB787D70B}" type="presParOf" srcId="{040366AB-7D26-462B-B89C-AAE3A3556A0C}" destId="{DC096F1A-4C31-4864-81BF-59045A616770}" srcOrd="3" destOrd="0" presId="urn:microsoft.com/office/officeart/2005/8/layout/radial5"/>
    <dgm:cxn modelId="{F3C5C4E8-17D9-4222-9423-53AD84F89D0E}" type="presParOf" srcId="{DC096F1A-4C31-4864-81BF-59045A616770}" destId="{1AE56084-3653-43E4-8379-275B69ABE590}" srcOrd="0" destOrd="0" presId="urn:microsoft.com/office/officeart/2005/8/layout/radial5"/>
    <dgm:cxn modelId="{3CE185A6-8A18-4E7E-BE68-A42B59350372}" type="presParOf" srcId="{040366AB-7D26-462B-B89C-AAE3A3556A0C}" destId="{D739F7B8-8A98-48B9-8005-6D6C5645F72B}" srcOrd="4" destOrd="0" presId="urn:microsoft.com/office/officeart/2005/8/layout/radial5"/>
    <dgm:cxn modelId="{89906AD6-EBE7-4A83-B2A3-0EC755E049EF}" type="presParOf" srcId="{040366AB-7D26-462B-B89C-AAE3A3556A0C}" destId="{203AF0F4-7292-47C8-91C5-9A3DB6A35DF2}" srcOrd="5" destOrd="0" presId="urn:microsoft.com/office/officeart/2005/8/layout/radial5"/>
    <dgm:cxn modelId="{092A586B-36B3-4865-9BB5-345C0CC759A8}" type="presParOf" srcId="{203AF0F4-7292-47C8-91C5-9A3DB6A35DF2}" destId="{869A8A40-CC52-40D9-8DDE-7163C9220B1E}" srcOrd="0" destOrd="0" presId="urn:microsoft.com/office/officeart/2005/8/layout/radial5"/>
    <dgm:cxn modelId="{08E90D61-5D87-431D-9566-0677CB92A783}" type="presParOf" srcId="{040366AB-7D26-462B-B89C-AAE3A3556A0C}" destId="{6A289320-41BD-4CD0-AD88-144B8B01E4A7}" srcOrd="6" destOrd="0" presId="urn:microsoft.com/office/officeart/2005/8/layout/radial5"/>
    <dgm:cxn modelId="{EFD19B1E-11D2-4519-BAC2-600128BCCBE8}" type="presParOf" srcId="{040366AB-7D26-462B-B89C-AAE3A3556A0C}" destId="{CD186F28-1A59-412C-876C-9BD94A176832}" srcOrd="7" destOrd="0" presId="urn:microsoft.com/office/officeart/2005/8/layout/radial5"/>
    <dgm:cxn modelId="{0FAFBC2B-57F2-41A7-AE04-701CBB3ABF36}" type="presParOf" srcId="{CD186F28-1A59-412C-876C-9BD94A176832}" destId="{0184EF7E-0FBC-4F7E-B9FC-7F8019B3871E}" srcOrd="0" destOrd="0" presId="urn:microsoft.com/office/officeart/2005/8/layout/radial5"/>
    <dgm:cxn modelId="{A62F7CC3-4DC5-4EBB-B495-04338F07370B}" type="presParOf" srcId="{040366AB-7D26-462B-B89C-AAE3A3556A0C}" destId="{D28F1E4D-4C7C-4A11-80A4-479E51F3DC19}" srcOrd="8" destOrd="0" presId="urn:microsoft.com/office/officeart/2005/8/layout/radial5"/>
    <dgm:cxn modelId="{D3354FC8-FF84-484B-925B-DC5EAFE1B2A2}" type="presParOf" srcId="{040366AB-7D26-462B-B89C-AAE3A3556A0C}" destId="{BE1F0AB1-BC0B-4750-8790-566D03A3ACED}" srcOrd="9" destOrd="0" presId="urn:microsoft.com/office/officeart/2005/8/layout/radial5"/>
    <dgm:cxn modelId="{AF51ABD2-7BDD-4F98-87B8-8E3A16824AA7}" type="presParOf" srcId="{BE1F0AB1-BC0B-4750-8790-566D03A3ACED}" destId="{17DFB950-E1E6-4D31-AB75-796580448E33}" srcOrd="0" destOrd="0" presId="urn:microsoft.com/office/officeart/2005/8/layout/radial5"/>
    <dgm:cxn modelId="{F7CAA82F-851D-4D40-A134-2ADCBC721223}" type="presParOf" srcId="{040366AB-7D26-462B-B89C-AAE3A3556A0C}" destId="{DA2CD6E5-44AD-437E-9A9F-0D27DA795B7E}" srcOrd="10" destOrd="0" presId="urn:microsoft.com/office/officeart/2005/8/layout/radial5"/>
    <dgm:cxn modelId="{DDAC661C-1982-43D5-A274-8A86CF12C52F}" type="presParOf" srcId="{040366AB-7D26-462B-B89C-AAE3A3556A0C}" destId="{F1640C30-4B86-4490-8AF2-19B5AF5BDF72}" srcOrd="11" destOrd="0" presId="urn:microsoft.com/office/officeart/2005/8/layout/radial5"/>
    <dgm:cxn modelId="{349FBBD7-B56F-4631-B01C-06210726AD07}" type="presParOf" srcId="{F1640C30-4B86-4490-8AF2-19B5AF5BDF72}" destId="{4B3A3BCE-921F-42B0-841C-42674448CD77}" srcOrd="0" destOrd="0" presId="urn:microsoft.com/office/officeart/2005/8/layout/radial5"/>
    <dgm:cxn modelId="{D0059025-C4FB-4A31-8393-F64CA0BE6A43}" type="presParOf" srcId="{040366AB-7D26-462B-B89C-AAE3A3556A0C}" destId="{B8B12187-2E20-44C8-9EC7-B8B22962DEDF}"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252F949-29E6-4E7B-80B2-F25B3B7EF319}" type="doc">
      <dgm:prSet loTypeId="urn:microsoft.com/office/officeart/2005/8/layout/radial5" loCatId="cycle" qsTypeId="urn:microsoft.com/office/officeart/2005/8/quickstyle/simple1" qsCatId="simple" csTypeId="urn:microsoft.com/office/officeart/2005/8/colors/accent0_1" csCatId="mainScheme" phldr="1"/>
      <dgm:spPr/>
      <dgm:t>
        <a:bodyPr/>
        <a:lstStyle/>
        <a:p>
          <a:pPr rtl="1"/>
          <a:endParaRPr lang="ar-EG"/>
        </a:p>
      </dgm:t>
    </dgm:pt>
    <dgm:pt modelId="{18D0F043-42C5-4AB1-9D99-71BAEDB452F7}">
      <dgm:prSet phldrT="[Text]" custT="1"/>
      <dgm:spPr/>
      <dgm:t>
        <a:bodyPr/>
        <a:lstStyle/>
        <a:p>
          <a:pPr rtl="1"/>
          <a:r>
            <a:rPr lang="ar-EG" sz="2000" b="1" dirty="0" smtClean="0"/>
            <a:t>يعمل الأداء على أربعة مراحل </a:t>
          </a:r>
          <a:endParaRPr lang="ar-EG" sz="2000" dirty="0"/>
        </a:p>
      </dgm:t>
    </dgm:pt>
    <dgm:pt modelId="{8FF0A50D-6559-48F6-AB36-39D0F1AF297C}" type="parTrans" cxnId="{31F9D3DE-276B-4631-8BA8-845E813F3E15}">
      <dgm:prSet/>
      <dgm:spPr/>
      <dgm:t>
        <a:bodyPr/>
        <a:lstStyle/>
        <a:p>
          <a:pPr rtl="1"/>
          <a:endParaRPr lang="ar-EG"/>
        </a:p>
      </dgm:t>
    </dgm:pt>
    <dgm:pt modelId="{12B9E55C-5AE4-4842-9979-3A670BE15CD6}" type="sibTrans" cxnId="{31F9D3DE-276B-4631-8BA8-845E813F3E15}">
      <dgm:prSet/>
      <dgm:spPr/>
      <dgm:t>
        <a:bodyPr/>
        <a:lstStyle/>
        <a:p>
          <a:pPr rtl="1"/>
          <a:endParaRPr lang="ar-EG"/>
        </a:p>
      </dgm:t>
    </dgm:pt>
    <dgm:pt modelId="{A4364C7F-8FA1-4A77-A285-704874D7A448}">
      <dgm:prSet phldrT="[Text]" custT="1"/>
      <dgm:spPr/>
      <dgm:t>
        <a:bodyPr/>
        <a:lstStyle/>
        <a:p>
          <a:pPr rtl="1"/>
          <a:r>
            <a:rPr lang="ar-EG" sz="2000" b="1" dirty="0" smtClean="0"/>
            <a:t>مكافآة الأداء </a:t>
          </a:r>
          <a:endParaRPr lang="ar-EG" sz="2000" dirty="0"/>
        </a:p>
      </dgm:t>
    </dgm:pt>
    <dgm:pt modelId="{B41CA5FE-403C-43FD-B513-305048603BC0}" type="parTrans" cxnId="{A8BD83B6-D984-43F5-B3DC-7660B5259AD0}">
      <dgm:prSet/>
      <dgm:spPr/>
      <dgm:t>
        <a:bodyPr/>
        <a:lstStyle/>
        <a:p>
          <a:pPr rtl="1"/>
          <a:endParaRPr lang="ar-EG"/>
        </a:p>
      </dgm:t>
    </dgm:pt>
    <dgm:pt modelId="{AF898FC9-15CE-4DFF-8C77-ADB0FBAB094A}" type="sibTrans" cxnId="{A8BD83B6-D984-43F5-B3DC-7660B5259AD0}">
      <dgm:prSet/>
      <dgm:spPr/>
      <dgm:t>
        <a:bodyPr/>
        <a:lstStyle/>
        <a:p>
          <a:pPr rtl="1"/>
          <a:endParaRPr lang="ar-EG"/>
        </a:p>
      </dgm:t>
    </dgm:pt>
    <dgm:pt modelId="{645EA1DA-2E61-4842-97EE-DAA8427BCA66}">
      <dgm:prSet phldrT="[Text]" custT="1"/>
      <dgm:spPr/>
      <dgm:t>
        <a:bodyPr/>
        <a:lstStyle/>
        <a:p>
          <a:pPr rtl="1"/>
          <a:r>
            <a:rPr lang="ar-EG" sz="2000" b="1" dirty="0" smtClean="0"/>
            <a:t>تخطيط الاداء </a:t>
          </a:r>
          <a:endParaRPr lang="ar-EG" sz="2000" dirty="0"/>
        </a:p>
      </dgm:t>
    </dgm:pt>
    <dgm:pt modelId="{A8DE088F-73D3-4378-ACB0-A0CDEACE0F57}" type="parTrans" cxnId="{464086FC-BBA8-46A5-BEEB-3E80F3BC148A}">
      <dgm:prSet/>
      <dgm:spPr/>
      <dgm:t>
        <a:bodyPr/>
        <a:lstStyle/>
        <a:p>
          <a:pPr rtl="1"/>
          <a:endParaRPr lang="ar-EG"/>
        </a:p>
      </dgm:t>
    </dgm:pt>
    <dgm:pt modelId="{2791A6F9-95DE-45AE-B892-7DFA48FE2AE5}" type="sibTrans" cxnId="{464086FC-BBA8-46A5-BEEB-3E80F3BC148A}">
      <dgm:prSet/>
      <dgm:spPr/>
      <dgm:t>
        <a:bodyPr/>
        <a:lstStyle/>
        <a:p>
          <a:pPr rtl="1"/>
          <a:endParaRPr lang="ar-EG"/>
        </a:p>
      </dgm:t>
    </dgm:pt>
    <dgm:pt modelId="{A7F56EC2-0D9C-4F87-A361-EBA00B6237EC}">
      <dgm:prSet phldrT="[Text]" custT="1"/>
      <dgm:spPr/>
      <dgm:t>
        <a:bodyPr/>
        <a:lstStyle/>
        <a:p>
          <a:pPr rtl="1"/>
          <a:r>
            <a:rPr lang="ar-EG" sz="2000" b="1" dirty="0" smtClean="0"/>
            <a:t>إدارة الأداء </a:t>
          </a:r>
          <a:endParaRPr lang="ar-EG" sz="2000" dirty="0"/>
        </a:p>
      </dgm:t>
    </dgm:pt>
    <dgm:pt modelId="{D8568BFF-9C9D-42EB-86F3-40B77991C0CB}" type="parTrans" cxnId="{35863B11-741A-429F-BB13-611FE60F7736}">
      <dgm:prSet/>
      <dgm:spPr/>
      <dgm:t>
        <a:bodyPr/>
        <a:lstStyle/>
        <a:p>
          <a:pPr rtl="1"/>
          <a:endParaRPr lang="ar-EG"/>
        </a:p>
      </dgm:t>
    </dgm:pt>
    <dgm:pt modelId="{27EAD005-4DF4-4B0B-A0B4-E16FC52DA5FE}" type="sibTrans" cxnId="{35863B11-741A-429F-BB13-611FE60F7736}">
      <dgm:prSet/>
      <dgm:spPr/>
      <dgm:t>
        <a:bodyPr/>
        <a:lstStyle/>
        <a:p>
          <a:pPr rtl="1"/>
          <a:endParaRPr lang="ar-EG"/>
        </a:p>
      </dgm:t>
    </dgm:pt>
    <dgm:pt modelId="{E811528D-DAC4-4F68-81EB-25F3305B9D40}">
      <dgm:prSet phldrT="[Text]" custT="1"/>
      <dgm:spPr/>
      <dgm:t>
        <a:bodyPr/>
        <a:lstStyle/>
        <a:p>
          <a:pPr rtl="1"/>
          <a:r>
            <a:rPr lang="ar-EG" sz="2000" b="1" dirty="0" smtClean="0"/>
            <a:t>تقيم ومراجعة الأداء </a:t>
          </a:r>
          <a:endParaRPr lang="ar-EG" sz="2000" dirty="0"/>
        </a:p>
      </dgm:t>
    </dgm:pt>
    <dgm:pt modelId="{58C7D2A4-ADD7-44C3-8BB7-B17A43ACEFDE}" type="parTrans" cxnId="{3718D447-E84A-464C-B9E8-C7807F881BC2}">
      <dgm:prSet/>
      <dgm:spPr/>
      <dgm:t>
        <a:bodyPr/>
        <a:lstStyle/>
        <a:p>
          <a:pPr rtl="1"/>
          <a:endParaRPr lang="ar-EG"/>
        </a:p>
      </dgm:t>
    </dgm:pt>
    <dgm:pt modelId="{A811ABFB-9A42-4AB1-8C16-1346235D6371}" type="sibTrans" cxnId="{3718D447-E84A-464C-B9E8-C7807F881BC2}">
      <dgm:prSet/>
      <dgm:spPr/>
      <dgm:t>
        <a:bodyPr/>
        <a:lstStyle/>
        <a:p>
          <a:pPr rtl="1"/>
          <a:endParaRPr lang="ar-EG"/>
        </a:p>
      </dgm:t>
    </dgm:pt>
    <dgm:pt modelId="{286FF9B0-2FD4-42C9-87C5-CE7B34ED730C}" type="pres">
      <dgm:prSet presAssocID="{C252F949-29E6-4E7B-80B2-F25B3B7EF319}" presName="Name0" presStyleCnt="0">
        <dgm:presLayoutVars>
          <dgm:chMax val="1"/>
          <dgm:dir/>
          <dgm:animLvl val="ctr"/>
          <dgm:resizeHandles val="exact"/>
        </dgm:presLayoutVars>
      </dgm:prSet>
      <dgm:spPr/>
      <dgm:t>
        <a:bodyPr/>
        <a:lstStyle/>
        <a:p>
          <a:pPr rtl="1"/>
          <a:endParaRPr lang="ar-EG"/>
        </a:p>
      </dgm:t>
    </dgm:pt>
    <dgm:pt modelId="{92639FB3-0F29-4851-88B0-0299AD91C06F}" type="pres">
      <dgm:prSet presAssocID="{18D0F043-42C5-4AB1-9D99-71BAEDB452F7}" presName="centerShape" presStyleLbl="node0" presStyleIdx="0" presStyleCnt="1" custScaleX="151030" custScaleY="126506" custLinFactNeighborX="220" custLinFactNeighborY="483"/>
      <dgm:spPr/>
      <dgm:t>
        <a:bodyPr/>
        <a:lstStyle/>
        <a:p>
          <a:pPr rtl="1"/>
          <a:endParaRPr lang="ar-EG"/>
        </a:p>
      </dgm:t>
    </dgm:pt>
    <dgm:pt modelId="{6FC3D7E2-B5D0-440C-A665-DB94F7ADCC49}" type="pres">
      <dgm:prSet presAssocID="{B41CA5FE-403C-43FD-B513-305048603BC0}" presName="parTrans" presStyleLbl="sibTrans2D1" presStyleIdx="0" presStyleCnt="4"/>
      <dgm:spPr/>
      <dgm:t>
        <a:bodyPr/>
        <a:lstStyle/>
        <a:p>
          <a:pPr rtl="1"/>
          <a:endParaRPr lang="ar-EG"/>
        </a:p>
      </dgm:t>
    </dgm:pt>
    <dgm:pt modelId="{DCB746AD-57AD-4418-B6C0-EA1311DA5B5B}" type="pres">
      <dgm:prSet presAssocID="{B41CA5FE-403C-43FD-B513-305048603BC0}" presName="connectorText" presStyleLbl="sibTrans2D1" presStyleIdx="0" presStyleCnt="4"/>
      <dgm:spPr/>
      <dgm:t>
        <a:bodyPr/>
        <a:lstStyle/>
        <a:p>
          <a:pPr rtl="1"/>
          <a:endParaRPr lang="ar-EG"/>
        </a:p>
      </dgm:t>
    </dgm:pt>
    <dgm:pt modelId="{1122E0F2-B824-4A55-A0C0-1996F998C9DC}" type="pres">
      <dgm:prSet presAssocID="{A4364C7F-8FA1-4A77-A285-704874D7A448}" presName="node" presStyleLbl="node1" presStyleIdx="0" presStyleCnt="4" custScaleX="118780" custScaleY="106740">
        <dgm:presLayoutVars>
          <dgm:bulletEnabled val="1"/>
        </dgm:presLayoutVars>
      </dgm:prSet>
      <dgm:spPr/>
      <dgm:t>
        <a:bodyPr/>
        <a:lstStyle/>
        <a:p>
          <a:pPr rtl="1"/>
          <a:endParaRPr lang="ar-EG"/>
        </a:p>
      </dgm:t>
    </dgm:pt>
    <dgm:pt modelId="{BFB9C92F-F240-42C5-BDE7-8CEE1167A85E}" type="pres">
      <dgm:prSet presAssocID="{A8DE088F-73D3-4378-ACB0-A0CDEACE0F57}" presName="parTrans" presStyleLbl="sibTrans2D1" presStyleIdx="1" presStyleCnt="4"/>
      <dgm:spPr/>
      <dgm:t>
        <a:bodyPr/>
        <a:lstStyle/>
        <a:p>
          <a:pPr rtl="1"/>
          <a:endParaRPr lang="ar-EG"/>
        </a:p>
      </dgm:t>
    </dgm:pt>
    <dgm:pt modelId="{9A5CFEA1-9810-4F07-A882-974F33EB08C5}" type="pres">
      <dgm:prSet presAssocID="{A8DE088F-73D3-4378-ACB0-A0CDEACE0F57}" presName="connectorText" presStyleLbl="sibTrans2D1" presStyleIdx="1" presStyleCnt="4"/>
      <dgm:spPr/>
      <dgm:t>
        <a:bodyPr/>
        <a:lstStyle/>
        <a:p>
          <a:pPr rtl="1"/>
          <a:endParaRPr lang="ar-EG"/>
        </a:p>
      </dgm:t>
    </dgm:pt>
    <dgm:pt modelId="{86831CB4-BC9F-4007-8859-A5162ED59B00}" type="pres">
      <dgm:prSet presAssocID="{645EA1DA-2E61-4842-97EE-DAA8427BCA66}" presName="node" presStyleLbl="node1" presStyleIdx="1" presStyleCnt="4" custScaleX="108943" custScaleY="103642">
        <dgm:presLayoutVars>
          <dgm:bulletEnabled val="1"/>
        </dgm:presLayoutVars>
      </dgm:prSet>
      <dgm:spPr/>
      <dgm:t>
        <a:bodyPr/>
        <a:lstStyle/>
        <a:p>
          <a:pPr rtl="1"/>
          <a:endParaRPr lang="ar-EG"/>
        </a:p>
      </dgm:t>
    </dgm:pt>
    <dgm:pt modelId="{8A2BD883-6B12-45D5-94EA-0BE1A733EB59}" type="pres">
      <dgm:prSet presAssocID="{D8568BFF-9C9D-42EB-86F3-40B77991C0CB}" presName="parTrans" presStyleLbl="sibTrans2D1" presStyleIdx="2" presStyleCnt="4"/>
      <dgm:spPr/>
      <dgm:t>
        <a:bodyPr/>
        <a:lstStyle/>
        <a:p>
          <a:pPr rtl="1"/>
          <a:endParaRPr lang="ar-EG"/>
        </a:p>
      </dgm:t>
    </dgm:pt>
    <dgm:pt modelId="{877B548A-036A-4D30-87EE-45FA6AA960FA}" type="pres">
      <dgm:prSet presAssocID="{D8568BFF-9C9D-42EB-86F3-40B77991C0CB}" presName="connectorText" presStyleLbl="sibTrans2D1" presStyleIdx="2" presStyleCnt="4"/>
      <dgm:spPr/>
      <dgm:t>
        <a:bodyPr/>
        <a:lstStyle/>
        <a:p>
          <a:pPr rtl="1"/>
          <a:endParaRPr lang="ar-EG"/>
        </a:p>
      </dgm:t>
    </dgm:pt>
    <dgm:pt modelId="{E7C57556-D384-4701-B89F-A974E7D884EF}" type="pres">
      <dgm:prSet presAssocID="{A7F56EC2-0D9C-4F87-A361-EBA00B6237EC}" presName="node" presStyleLbl="node1" presStyleIdx="2" presStyleCnt="4" custScaleX="116452" custScaleY="108946">
        <dgm:presLayoutVars>
          <dgm:bulletEnabled val="1"/>
        </dgm:presLayoutVars>
      </dgm:prSet>
      <dgm:spPr/>
      <dgm:t>
        <a:bodyPr/>
        <a:lstStyle/>
        <a:p>
          <a:pPr rtl="1"/>
          <a:endParaRPr lang="ar-EG"/>
        </a:p>
      </dgm:t>
    </dgm:pt>
    <dgm:pt modelId="{EAD60138-BBE9-4D40-90F0-D5C5D8B3F4E1}" type="pres">
      <dgm:prSet presAssocID="{58C7D2A4-ADD7-44C3-8BB7-B17A43ACEFDE}" presName="parTrans" presStyleLbl="sibTrans2D1" presStyleIdx="3" presStyleCnt="4"/>
      <dgm:spPr/>
      <dgm:t>
        <a:bodyPr/>
        <a:lstStyle/>
        <a:p>
          <a:pPr rtl="1"/>
          <a:endParaRPr lang="ar-EG"/>
        </a:p>
      </dgm:t>
    </dgm:pt>
    <dgm:pt modelId="{7E841A01-4B86-466B-A827-4396AEFD57FB}" type="pres">
      <dgm:prSet presAssocID="{58C7D2A4-ADD7-44C3-8BB7-B17A43ACEFDE}" presName="connectorText" presStyleLbl="sibTrans2D1" presStyleIdx="3" presStyleCnt="4"/>
      <dgm:spPr/>
      <dgm:t>
        <a:bodyPr/>
        <a:lstStyle/>
        <a:p>
          <a:pPr rtl="1"/>
          <a:endParaRPr lang="ar-EG"/>
        </a:p>
      </dgm:t>
    </dgm:pt>
    <dgm:pt modelId="{7055DDFF-C15D-4952-AA5D-234A3D838FD3}" type="pres">
      <dgm:prSet presAssocID="{E811528D-DAC4-4F68-81EB-25F3305B9D40}" presName="node" presStyleLbl="node1" presStyleIdx="3" presStyleCnt="4" custScaleX="119639" custScaleY="112956">
        <dgm:presLayoutVars>
          <dgm:bulletEnabled val="1"/>
        </dgm:presLayoutVars>
      </dgm:prSet>
      <dgm:spPr/>
      <dgm:t>
        <a:bodyPr/>
        <a:lstStyle/>
        <a:p>
          <a:pPr rtl="1"/>
          <a:endParaRPr lang="ar-EG"/>
        </a:p>
      </dgm:t>
    </dgm:pt>
  </dgm:ptLst>
  <dgm:cxnLst>
    <dgm:cxn modelId="{BEFBB060-5A59-41C8-8971-2A92AE092371}" type="presOf" srcId="{18D0F043-42C5-4AB1-9D99-71BAEDB452F7}" destId="{92639FB3-0F29-4851-88B0-0299AD91C06F}" srcOrd="0" destOrd="0" presId="urn:microsoft.com/office/officeart/2005/8/layout/radial5"/>
    <dgm:cxn modelId="{6F7EF919-DE93-44AA-AC70-D6ABFF3600D5}" type="presOf" srcId="{D8568BFF-9C9D-42EB-86F3-40B77991C0CB}" destId="{8A2BD883-6B12-45D5-94EA-0BE1A733EB59}" srcOrd="0" destOrd="0" presId="urn:microsoft.com/office/officeart/2005/8/layout/radial5"/>
    <dgm:cxn modelId="{01D66E9C-3AF4-46B4-BBF2-D4041C4BEA4F}" type="presOf" srcId="{A8DE088F-73D3-4378-ACB0-A0CDEACE0F57}" destId="{9A5CFEA1-9810-4F07-A882-974F33EB08C5}" srcOrd="1" destOrd="0" presId="urn:microsoft.com/office/officeart/2005/8/layout/radial5"/>
    <dgm:cxn modelId="{35863B11-741A-429F-BB13-611FE60F7736}" srcId="{18D0F043-42C5-4AB1-9D99-71BAEDB452F7}" destId="{A7F56EC2-0D9C-4F87-A361-EBA00B6237EC}" srcOrd="2" destOrd="0" parTransId="{D8568BFF-9C9D-42EB-86F3-40B77991C0CB}" sibTransId="{27EAD005-4DF4-4B0B-A0B4-E16FC52DA5FE}"/>
    <dgm:cxn modelId="{31F9D3DE-276B-4631-8BA8-845E813F3E15}" srcId="{C252F949-29E6-4E7B-80B2-F25B3B7EF319}" destId="{18D0F043-42C5-4AB1-9D99-71BAEDB452F7}" srcOrd="0" destOrd="0" parTransId="{8FF0A50D-6559-48F6-AB36-39D0F1AF297C}" sibTransId="{12B9E55C-5AE4-4842-9979-3A670BE15CD6}"/>
    <dgm:cxn modelId="{C929BDF8-477A-4E3F-9F8A-243CD11BCC3C}" type="presOf" srcId="{B41CA5FE-403C-43FD-B513-305048603BC0}" destId="{6FC3D7E2-B5D0-440C-A665-DB94F7ADCC49}" srcOrd="0" destOrd="0" presId="urn:microsoft.com/office/officeart/2005/8/layout/radial5"/>
    <dgm:cxn modelId="{C4603A73-889A-423D-A96A-6A925CC171E1}" type="presOf" srcId="{58C7D2A4-ADD7-44C3-8BB7-B17A43ACEFDE}" destId="{7E841A01-4B86-466B-A827-4396AEFD57FB}" srcOrd="1" destOrd="0" presId="urn:microsoft.com/office/officeart/2005/8/layout/radial5"/>
    <dgm:cxn modelId="{A8BD83B6-D984-43F5-B3DC-7660B5259AD0}" srcId="{18D0F043-42C5-4AB1-9D99-71BAEDB452F7}" destId="{A4364C7F-8FA1-4A77-A285-704874D7A448}" srcOrd="0" destOrd="0" parTransId="{B41CA5FE-403C-43FD-B513-305048603BC0}" sibTransId="{AF898FC9-15CE-4DFF-8C77-ADB0FBAB094A}"/>
    <dgm:cxn modelId="{AB649E0F-B6CC-4C9A-BA6F-1882F1E43489}" type="presOf" srcId="{B41CA5FE-403C-43FD-B513-305048603BC0}" destId="{DCB746AD-57AD-4418-B6C0-EA1311DA5B5B}" srcOrd="1" destOrd="0" presId="urn:microsoft.com/office/officeart/2005/8/layout/radial5"/>
    <dgm:cxn modelId="{44AAE7B0-8901-454F-AC55-E49C85F10EF4}" type="presOf" srcId="{D8568BFF-9C9D-42EB-86F3-40B77991C0CB}" destId="{877B548A-036A-4D30-87EE-45FA6AA960FA}" srcOrd="1" destOrd="0" presId="urn:microsoft.com/office/officeart/2005/8/layout/radial5"/>
    <dgm:cxn modelId="{22BD443D-8A7E-428B-8F4D-C9A03D0514DD}" type="presOf" srcId="{58C7D2A4-ADD7-44C3-8BB7-B17A43ACEFDE}" destId="{EAD60138-BBE9-4D40-90F0-D5C5D8B3F4E1}" srcOrd="0" destOrd="0" presId="urn:microsoft.com/office/officeart/2005/8/layout/radial5"/>
    <dgm:cxn modelId="{F3CFA863-2929-4E88-B867-6156CC995862}" type="presOf" srcId="{645EA1DA-2E61-4842-97EE-DAA8427BCA66}" destId="{86831CB4-BC9F-4007-8859-A5162ED59B00}" srcOrd="0" destOrd="0" presId="urn:microsoft.com/office/officeart/2005/8/layout/radial5"/>
    <dgm:cxn modelId="{464086FC-BBA8-46A5-BEEB-3E80F3BC148A}" srcId="{18D0F043-42C5-4AB1-9D99-71BAEDB452F7}" destId="{645EA1DA-2E61-4842-97EE-DAA8427BCA66}" srcOrd="1" destOrd="0" parTransId="{A8DE088F-73D3-4378-ACB0-A0CDEACE0F57}" sibTransId="{2791A6F9-95DE-45AE-B892-7DFA48FE2AE5}"/>
    <dgm:cxn modelId="{71FB23D4-ED65-4729-87A5-2C3C32B7DF4D}" type="presOf" srcId="{A7F56EC2-0D9C-4F87-A361-EBA00B6237EC}" destId="{E7C57556-D384-4701-B89F-A974E7D884EF}" srcOrd="0" destOrd="0" presId="urn:microsoft.com/office/officeart/2005/8/layout/radial5"/>
    <dgm:cxn modelId="{E7435DF7-C0D0-4D21-BA26-582D1268F7DB}" type="presOf" srcId="{E811528D-DAC4-4F68-81EB-25F3305B9D40}" destId="{7055DDFF-C15D-4952-AA5D-234A3D838FD3}" srcOrd="0" destOrd="0" presId="urn:microsoft.com/office/officeart/2005/8/layout/radial5"/>
    <dgm:cxn modelId="{271B1EFC-4DEF-4209-A64F-F2D714FF5102}" type="presOf" srcId="{A8DE088F-73D3-4378-ACB0-A0CDEACE0F57}" destId="{BFB9C92F-F240-42C5-BDE7-8CEE1167A85E}" srcOrd="0" destOrd="0" presId="urn:microsoft.com/office/officeart/2005/8/layout/radial5"/>
    <dgm:cxn modelId="{3718D447-E84A-464C-B9E8-C7807F881BC2}" srcId="{18D0F043-42C5-4AB1-9D99-71BAEDB452F7}" destId="{E811528D-DAC4-4F68-81EB-25F3305B9D40}" srcOrd="3" destOrd="0" parTransId="{58C7D2A4-ADD7-44C3-8BB7-B17A43ACEFDE}" sibTransId="{A811ABFB-9A42-4AB1-8C16-1346235D6371}"/>
    <dgm:cxn modelId="{A39EFDBB-878F-4363-80A9-92C2921D535C}" type="presOf" srcId="{C252F949-29E6-4E7B-80B2-F25B3B7EF319}" destId="{286FF9B0-2FD4-42C9-87C5-CE7B34ED730C}" srcOrd="0" destOrd="0" presId="urn:microsoft.com/office/officeart/2005/8/layout/radial5"/>
    <dgm:cxn modelId="{9E81AB63-D6C5-487B-8FDD-33BD6E0BCF85}" type="presOf" srcId="{A4364C7F-8FA1-4A77-A285-704874D7A448}" destId="{1122E0F2-B824-4A55-A0C0-1996F998C9DC}" srcOrd="0" destOrd="0" presId="urn:microsoft.com/office/officeart/2005/8/layout/radial5"/>
    <dgm:cxn modelId="{557C6330-E0B9-4711-BA87-AA2DCB2552DF}" type="presParOf" srcId="{286FF9B0-2FD4-42C9-87C5-CE7B34ED730C}" destId="{92639FB3-0F29-4851-88B0-0299AD91C06F}" srcOrd="0" destOrd="0" presId="urn:microsoft.com/office/officeart/2005/8/layout/radial5"/>
    <dgm:cxn modelId="{3C903B74-368A-4179-AC2F-CDABE05F13CD}" type="presParOf" srcId="{286FF9B0-2FD4-42C9-87C5-CE7B34ED730C}" destId="{6FC3D7E2-B5D0-440C-A665-DB94F7ADCC49}" srcOrd="1" destOrd="0" presId="urn:microsoft.com/office/officeart/2005/8/layout/radial5"/>
    <dgm:cxn modelId="{28BB9835-3100-420E-BE5F-EF71AFA7084E}" type="presParOf" srcId="{6FC3D7E2-B5D0-440C-A665-DB94F7ADCC49}" destId="{DCB746AD-57AD-4418-B6C0-EA1311DA5B5B}" srcOrd="0" destOrd="0" presId="urn:microsoft.com/office/officeart/2005/8/layout/radial5"/>
    <dgm:cxn modelId="{D75CAB90-C822-4679-B11C-E9FB33B5A1A3}" type="presParOf" srcId="{286FF9B0-2FD4-42C9-87C5-CE7B34ED730C}" destId="{1122E0F2-B824-4A55-A0C0-1996F998C9DC}" srcOrd="2" destOrd="0" presId="urn:microsoft.com/office/officeart/2005/8/layout/radial5"/>
    <dgm:cxn modelId="{45A30F3D-D0DC-48E1-829D-F0D33E6BF70E}" type="presParOf" srcId="{286FF9B0-2FD4-42C9-87C5-CE7B34ED730C}" destId="{BFB9C92F-F240-42C5-BDE7-8CEE1167A85E}" srcOrd="3" destOrd="0" presId="urn:microsoft.com/office/officeart/2005/8/layout/radial5"/>
    <dgm:cxn modelId="{51B16CCE-71F9-493C-B04A-D67FC337EC7F}" type="presParOf" srcId="{BFB9C92F-F240-42C5-BDE7-8CEE1167A85E}" destId="{9A5CFEA1-9810-4F07-A882-974F33EB08C5}" srcOrd="0" destOrd="0" presId="urn:microsoft.com/office/officeart/2005/8/layout/radial5"/>
    <dgm:cxn modelId="{FFF3BF58-DA5F-4908-A707-635ACEFA1278}" type="presParOf" srcId="{286FF9B0-2FD4-42C9-87C5-CE7B34ED730C}" destId="{86831CB4-BC9F-4007-8859-A5162ED59B00}" srcOrd="4" destOrd="0" presId="urn:microsoft.com/office/officeart/2005/8/layout/radial5"/>
    <dgm:cxn modelId="{B5D70C83-3995-4DE9-99C0-308E671B61C8}" type="presParOf" srcId="{286FF9B0-2FD4-42C9-87C5-CE7B34ED730C}" destId="{8A2BD883-6B12-45D5-94EA-0BE1A733EB59}" srcOrd="5" destOrd="0" presId="urn:microsoft.com/office/officeart/2005/8/layout/radial5"/>
    <dgm:cxn modelId="{3B193704-BFEA-4135-81C1-CBC73710AA20}" type="presParOf" srcId="{8A2BD883-6B12-45D5-94EA-0BE1A733EB59}" destId="{877B548A-036A-4D30-87EE-45FA6AA960FA}" srcOrd="0" destOrd="0" presId="urn:microsoft.com/office/officeart/2005/8/layout/radial5"/>
    <dgm:cxn modelId="{59D1F899-36E4-4324-91FB-59C8052EE952}" type="presParOf" srcId="{286FF9B0-2FD4-42C9-87C5-CE7B34ED730C}" destId="{E7C57556-D384-4701-B89F-A974E7D884EF}" srcOrd="6" destOrd="0" presId="urn:microsoft.com/office/officeart/2005/8/layout/radial5"/>
    <dgm:cxn modelId="{9D8EFE5F-BD90-46CF-B99A-0E909C0AFB73}" type="presParOf" srcId="{286FF9B0-2FD4-42C9-87C5-CE7B34ED730C}" destId="{EAD60138-BBE9-4D40-90F0-D5C5D8B3F4E1}" srcOrd="7" destOrd="0" presId="urn:microsoft.com/office/officeart/2005/8/layout/radial5"/>
    <dgm:cxn modelId="{7FC2E944-CF27-4656-9E24-13FA0F936474}" type="presParOf" srcId="{EAD60138-BBE9-4D40-90F0-D5C5D8B3F4E1}" destId="{7E841A01-4B86-466B-A827-4396AEFD57FB}" srcOrd="0" destOrd="0" presId="urn:microsoft.com/office/officeart/2005/8/layout/radial5"/>
    <dgm:cxn modelId="{5C3AB049-F538-41D0-97D5-32B68F642B58}" type="presParOf" srcId="{286FF9B0-2FD4-42C9-87C5-CE7B34ED730C}" destId="{7055DDFF-C15D-4952-AA5D-234A3D838FD3}"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7345939-BA20-4563-95CE-8049106D261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pPr rtl="1"/>
          <a:endParaRPr lang="ar-EG"/>
        </a:p>
      </dgm:t>
    </dgm:pt>
    <dgm:pt modelId="{5C393685-1692-4A18-AB86-BBF294BCB32F}">
      <dgm:prSet phldrT="[Text]"/>
      <dgm:spPr/>
      <dgm:t>
        <a:bodyPr/>
        <a:lstStyle/>
        <a:p>
          <a:pPr rtl="1"/>
          <a:r>
            <a:rPr lang="ar-SA" b="1" dirty="0" smtClean="0"/>
            <a:t>الخطوة الأولى : تحليل الأداء</a:t>
          </a:r>
          <a:endParaRPr lang="ar-EG" dirty="0"/>
        </a:p>
      </dgm:t>
    </dgm:pt>
    <dgm:pt modelId="{07DD1CBD-0402-4662-8F22-E5BB3828CDCF}" type="parTrans" cxnId="{0D72B3FD-1B03-49AF-8CB5-6F03D446A684}">
      <dgm:prSet/>
      <dgm:spPr/>
      <dgm:t>
        <a:bodyPr/>
        <a:lstStyle/>
        <a:p>
          <a:pPr rtl="1"/>
          <a:endParaRPr lang="ar-EG"/>
        </a:p>
      </dgm:t>
    </dgm:pt>
    <dgm:pt modelId="{AB8111E8-6E57-44A5-B1AF-77457C0D3EE3}" type="sibTrans" cxnId="{0D72B3FD-1B03-49AF-8CB5-6F03D446A684}">
      <dgm:prSet/>
      <dgm:spPr/>
      <dgm:t>
        <a:bodyPr/>
        <a:lstStyle/>
        <a:p>
          <a:pPr rtl="1"/>
          <a:endParaRPr lang="ar-EG"/>
        </a:p>
      </dgm:t>
    </dgm:pt>
    <dgm:pt modelId="{3664D57C-C584-4432-B115-71DD9367D715}">
      <dgm:prSet phldrT="[Text]"/>
      <dgm:spPr/>
      <dgm:t>
        <a:bodyPr/>
        <a:lstStyle/>
        <a:p>
          <a:pPr rtl="1"/>
          <a:r>
            <a:rPr lang="ar-SA" b="1" dirty="0" smtClean="0"/>
            <a:t>الخطوة الثانية : البحث سبب المشكلة </a:t>
          </a:r>
          <a:endParaRPr lang="ar-EG" dirty="0"/>
        </a:p>
      </dgm:t>
    </dgm:pt>
    <dgm:pt modelId="{5E705A04-8409-4440-9463-CCA15FEA9366}" type="parTrans" cxnId="{B97B2B65-B46A-4C79-91A6-AB482AA90B5C}">
      <dgm:prSet/>
      <dgm:spPr/>
      <dgm:t>
        <a:bodyPr/>
        <a:lstStyle/>
        <a:p>
          <a:pPr rtl="1"/>
          <a:endParaRPr lang="ar-EG"/>
        </a:p>
      </dgm:t>
    </dgm:pt>
    <dgm:pt modelId="{7EADAAC0-0393-4482-B78D-037A920E968A}" type="sibTrans" cxnId="{B97B2B65-B46A-4C79-91A6-AB482AA90B5C}">
      <dgm:prSet/>
      <dgm:spPr/>
      <dgm:t>
        <a:bodyPr/>
        <a:lstStyle/>
        <a:p>
          <a:pPr rtl="1"/>
          <a:endParaRPr lang="ar-EG"/>
        </a:p>
      </dgm:t>
    </dgm:pt>
    <dgm:pt modelId="{2724F7D9-BCD4-4061-BD91-8FFFECBA2870}">
      <dgm:prSet phldrT="[Text]"/>
      <dgm:spPr/>
      <dgm:t>
        <a:bodyPr/>
        <a:lstStyle/>
        <a:p>
          <a:pPr rtl="1"/>
          <a:r>
            <a:rPr lang="ar-SA" b="1" dirty="0" smtClean="0"/>
            <a:t>الخطوة الثالثة: اختيار وسيلة التدخل أو المعالجة</a:t>
          </a:r>
          <a:endParaRPr lang="ar-EG" dirty="0"/>
        </a:p>
      </dgm:t>
    </dgm:pt>
    <dgm:pt modelId="{B40B7298-1997-4A10-88FE-5EE09C871A21}" type="parTrans" cxnId="{3A00A2FF-305E-4B25-A5DF-9A0669EDC874}">
      <dgm:prSet/>
      <dgm:spPr/>
      <dgm:t>
        <a:bodyPr/>
        <a:lstStyle/>
        <a:p>
          <a:pPr rtl="1"/>
          <a:endParaRPr lang="ar-EG"/>
        </a:p>
      </dgm:t>
    </dgm:pt>
    <dgm:pt modelId="{09917A31-16F8-4493-8877-D42650899D50}" type="sibTrans" cxnId="{3A00A2FF-305E-4B25-A5DF-9A0669EDC874}">
      <dgm:prSet/>
      <dgm:spPr/>
      <dgm:t>
        <a:bodyPr/>
        <a:lstStyle/>
        <a:p>
          <a:pPr rtl="1"/>
          <a:endParaRPr lang="ar-EG"/>
        </a:p>
      </dgm:t>
    </dgm:pt>
    <dgm:pt modelId="{F08A2540-6A35-4346-8184-8ABC01A07529}">
      <dgm:prSet phldrT="[Text]"/>
      <dgm:spPr/>
      <dgm:t>
        <a:bodyPr/>
        <a:lstStyle/>
        <a:p>
          <a:pPr rtl="1"/>
          <a:r>
            <a:rPr lang="ar-SA" b="1" dirty="0" smtClean="0"/>
            <a:t>الخطوة الرابعة: تطبيق وسيلة أو طريقة المعالجة</a:t>
          </a:r>
          <a:endParaRPr lang="ar-EG" dirty="0"/>
        </a:p>
      </dgm:t>
    </dgm:pt>
    <dgm:pt modelId="{8AE31B2D-7F2E-43F9-8A36-D3F3EC3549A9}" type="parTrans" cxnId="{04050BCA-FA56-464E-93BA-3C3F8C1A7692}">
      <dgm:prSet/>
      <dgm:spPr/>
      <dgm:t>
        <a:bodyPr/>
        <a:lstStyle/>
        <a:p>
          <a:pPr rtl="1"/>
          <a:endParaRPr lang="ar-EG"/>
        </a:p>
      </dgm:t>
    </dgm:pt>
    <dgm:pt modelId="{A9646583-64FB-4D03-BAF8-A49C826DBEA0}" type="sibTrans" cxnId="{04050BCA-FA56-464E-93BA-3C3F8C1A7692}">
      <dgm:prSet/>
      <dgm:spPr/>
      <dgm:t>
        <a:bodyPr/>
        <a:lstStyle/>
        <a:p>
          <a:pPr rtl="1"/>
          <a:endParaRPr lang="ar-EG"/>
        </a:p>
      </dgm:t>
    </dgm:pt>
    <dgm:pt modelId="{8907B5F4-A31E-4AD1-9954-EC8025B9EE20}">
      <dgm:prSet phldrT="[Text]"/>
      <dgm:spPr/>
      <dgm:t>
        <a:bodyPr/>
        <a:lstStyle/>
        <a:p>
          <a:pPr rtl="1"/>
          <a:r>
            <a:rPr lang="ar-SA" b="1" dirty="0" smtClean="0"/>
            <a:t>الخطوة الخامسة: مراقبة وتقييم الأداء</a:t>
          </a:r>
          <a:endParaRPr lang="ar-EG" dirty="0"/>
        </a:p>
      </dgm:t>
    </dgm:pt>
    <dgm:pt modelId="{D58EC06D-6670-41AC-9ADE-F2C203504368}" type="parTrans" cxnId="{24D72C74-E533-4DBA-A21A-0891645E77B6}">
      <dgm:prSet/>
      <dgm:spPr/>
      <dgm:t>
        <a:bodyPr/>
        <a:lstStyle/>
        <a:p>
          <a:pPr rtl="1"/>
          <a:endParaRPr lang="ar-EG"/>
        </a:p>
      </dgm:t>
    </dgm:pt>
    <dgm:pt modelId="{460A401D-B3F5-4BAC-B0EA-818535949131}" type="sibTrans" cxnId="{24D72C74-E533-4DBA-A21A-0891645E77B6}">
      <dgm:prSet/>
      <dgm:spPr/>
      <dgm:t>
        <a:bodyPr/>
        <a:lstStyle/>
        <a:p>
          <a:pPr rtl="1"/>
          <a:endParaRPr lang="ar-EG"/>
        </a:p>
      </dgm:t>
    </dgm:pt>
    <dgm:pt modelId="{FFB2D7C3-AFAF-406C-8D0B-9002293850BB}" type="pres">
      <dgm:prSet presAssocID="{D7345939-BA20-4563-95CE-8049106D2619}" presName="cycle" presStyleCnt="0">
        <dgm:presLayoutVars>
          <dgm:dir/>
          <dgm:resizeHandles val="exact"/>
        </dgm:presLayoutVars>
      </dgm:prSet>
      <dgm:spPr/>
      <dgm:t>
        <a:bodyPr/>
        <a:lstStyle/>
        <a:p>
          <a:pPr rtl="1"/>
          <a:endParaRPr lang="ar-EG"/>
        </a:p>
      </dgm:t>
    </dgm:pt>
    <dgm:pt modelId="{1DBFBC0B-2D4B-43A0-8F0B-BB6B65E1B2C0}" type="pres">
      <dgm:prSet presAssocID="{5C393685-1692-4A18-AB86-BBF294BCB32F}" presName="node" presStyleLbl="node1" presStyleIdx="0" presStyleCnt="5" custScaleX="122198" custScaleY="102249">
        <dgm:presLayoutVars>
          <dgm:bulletEnabled val="1"/>
        </dgm:presLayoutVars>
      </dgm:prSet>
      <dgm:spPr/>
      <dgm:t>
        <a:bodyPr/>
        <a:lstStyle/>
        <a:p>
          <a:pPr rtl="1"/>
          <a:endParaRPr lang="ar-EG"/>
        </a:p>
      </dgm:t>
    </dgm:pt>
    <dgm:pt modelId="{2F744A01-8E2A-425C-95BF-AE44461482A2}" type="pres">
      <dgm:prSet presAssocID="{5C393685-1692-4A18-AB86-BBF294BCB32F}" presName="spNode" presStyleCnt="0"/>
      <dgm:spPr/>
    </dgm:pt>
    <dgm:pt modelId="{485423EF-7F48-43D1-8B1E-685315B9814B}" type="pres">
      <dgm:prSet presAssocID="{AB8111E8-6E57-44A5-B1AF-77457C0D3EE3}" presName="sibTrans" presStyleLbl="sibTrans1D1" presStyleIdx="0" presStyleCnt="5"/>
      <dgm:spPr/>
      <dgm:t>
        <a:bodyPr/>
        <a:lstStyle/>
        <a:p>
          <a:pPr rtl="1"/>
          <a:endParaRPr lang="ar-EG"/>
        </a:p>
      </dgm:t>
    </dgm:pt>
    <dgm:pt modelId="{66EBFEC3-1BB8-4255-A52A-4132C49C997A}" type="pres">
      <dgm:prSet presAssocID="{3664D57C-C584-4432-B115-71DD9367D715}" presName="node" presStyleLbl="node1" presStyleIdx="1" presStyleCnt="5" custScaleX="134435" custScaleY="108459">
        <dgm:presLayoutVars>
          <dgm:bulletEnabled val="1"/>
        </dgm:presLayoutVars>
      </dgm:prSet>
      <dgm:spPr/>
      <dgm:t>
        <a:bodyPr/>
        <a:lstStyle/>
        <a:p>
          <a:pPr rtl="1"/>
          <a:endParaRPr lang="ar-EG"/>
        </a:p>
      </dgm:t>
    </dgm:pt>
    <dgm:pt modelId="{0F41CE7A-67A6-4512-A686-C565BC7445C7}" type="pres">
      <dgm:prSet presAssocID="{3664D57C-C584-4432-B115-71DD9367D715}" presName="spNode" presStyleCnt="0"/>
      <dgm:spPr/>
    </dgm:pt>
    <dgm:pt modelId="{3CB08EAA-5394-4DA6-9606-6E3440F74C44}" type="pres">
      <dgm:prSet presAssocID="{7EADAAC0-0393-4482-B78D-037A920E968A}" presName="sibTrans" presStyleLbl="sibTrans1D1" presStyleIdx="1" presStyleCnt="5"/>
      <dgm:spPr/>
      <dgm:t>
        <a:bodyPr/>
        <a:lstStyle/>
        <a:p>
          <a:pPr rtl="1"/>
          <a:endParaRPr lang="ar-EG"/>
        </a:p>
      </dgm:t>
    </dgm:pt>
    <dgm:pt modelId="{D8BA8AD6-31E7-4910-95FA-4BD8A9077094}" type="pres">
      <dgm:prSet presAssocID="{2724F7D9-BCD4-4061-BD91-8FFFECBA2870}" presName="node" presStyleLbl="node1" presStyleIdx="2" presStyleCnt="5" custScaleX="117126" custScaleY="93503">
        <dgm:presLayoutVars>
          <dgm:bulletEnabled val="1"/>
        </dgm:presLayoutVars>
      </dgm:prSet>
      <dgm:spPr/>
      <dgm:t>
        <a:bodyPr/>
        <a:lstStyle/>
        <a:p>
          <a:pPr rtl="1"/>
          <a:endParaRPr lang="ar-EG"/>
        </a:p>
      </dgm:t>
    </dgm:pt>
    <dgm:pt modelId="{49B7AE79-4C9B-46CD-9411-025B8CAF36F1}" type="pres">
      <dgm:prSet presAssocID="{2724F7D9-BCD4-4061-BD91-8FFFECBA2870}" presName="spNode" presStyleCnt="0"/>
      <dgm:spPr/>
    </dgm:pt>
    <dgm:pt modelId="{2CF49DEA-38B5-4A75-8BD4-DB9C016B3613}" type="pres">
      <dgm:prSet presAssocID="{09917A31-16F8-4493-8877-D42650899D50}" presName="sibTrans" presStyleLbl="sibTrans1D1" presStyleIdx="2" presStyleCnt="5"/>
      <dgm:spPr/>
      <dgm:t>
        <a:bodyPr/>
        <a:lstStyle/>
        <a:p>
          <a:pPr rtl="1"/>
          <a:endParaRPr lang="ar-EG"/>
        </a:p>
      </dgm:t>
    </dgm:pt>
    <dgm:pt modelId="{36F0661B-7E1C-4CBD-B962-F507BEAFDC1F}" type="pres">
      <dgm:prSet presAssocID="{F08A2540-6A35-4346-8184-8ABC01A07529}" presName="node" presStyleLbl="node1" presStyleIdx="3" presStyleCnt="5" custScaleX="127913" custScaleY="93503">
        <dgm:presLayoutVars>
          <dgm:bulletEnabled val="1"/>
        </dgm:presLayoutVars>
      </dgm:prSet>
      <dgm:spPr/>
      <dgm:t>
        <a:bodyPr/>
        <a:lstStyle/>
        <a:p>
          <a:pPr rtl="1"/>
          <a:endParaRPr lang="ar-EG"/>
        </a:p>
      </dgm:t>
    </dgm:pt>
    <dgm:pt modelId="{7FA876D3-C88B-4CA9-A9EF-189BC3A71268}" type="pres">
      <dgm:prSet presAssocID="{F08A2540-6A35-4346-8184-8ABC01A07529}" presName="spNode" presStyleCnt="0"/>
      <dgm:spPr/>
    </dgm:pt>
    <dgm:pt modelId="{0522B1C0-01D5-4677-A7DE-D8B71D026FC3}" type="pres">
      <dgm:prSet presAssocID="{A9646583-64FB-4D03-BAF8-A49C826DBEA0}" presName="sibTrans" presStyleLbl="sibTrans1D1" presStyleIdx="3" presStyleCnt="5"/>
      <dgm:spPr/>
      <dgm:t>
        <a:bodyPr/>
        <a:lstStyle/>
        <a:p>
          <a:pPr rtl="1"/>
          <a:endParaRPr lang="ar-EG"/>
        </a:p>
      </dgm:t>
    </dgm:pt>
    <dgm:pt modelId="{3FB7B1EE-5A39-45AC-B144-45CFAB3E246A}" type="pres">
      <dgm:prSet presAssocID="{8907B5F4-A31E-4AD1-9954-EC8025B9EE20}" presName="node" presStyleLbl="node1" presStyleIdx="4" presStyleCnt="5" custScaleX="119923" custScaleY="108459">
        <dgm:presLayoutVars>
          <dgm:bulletEnabled val="1"/>
        </dgm:presLayoutVars>
      </dgm:prSet>
      <dgm:spPr/>
      <dgm:t>
        <a:bodyPr/>
        <a:lstStyle/>
        <a:p>
          <a:pPr rtl="1"/>
          <a:endParaRPr lang="ar-EG"/>
        </a:p>
      </dgm:t>
    </dgm:pt>
    <dgm:pt modelId="{A906F12A-F8C5-42CE-8928-C4DCDD54A82F}" type="pres">
      <dgm:prSet presAssocID="{8907B5F4-A31E-4AD1-9954-EC8025B9EE20}" presName="spNode" presStyleCnt="0"/>
      <dgm:spPr/>
    </dgm:pt>
    <dgm:pt modelId="{CE9BB04F-B089-4BF6-A134-E93105284840}" type="pres">
      <dgm:prSet presAssocID="{460A401D-B3F5-4BAC-B0EA-818535949131}" presName="sibTrans" presStyleLbl="sibTrans1D1" presStyleIdx="4" presStyleCnt="5"/>
      <dgm:spPr/>
      <dgm:t>
        <a:bodyPr/>
        <a:lstStyle/>
        <a:p>
          <a:pPr rtl="1"/>
          <a:endParaRPr lang="ar-EG"/>
        </a:p>
      </dgm:t>
    </dgm:pt>
  </dgm:ptLst>
  <dgm:cxnLst>
    <dgm:cxn modelId="{52FE02FB-25EF-41EE-B8E5-9EA75901A9D4}" type="presOf" srcId="{7EADAAC0-0393-4482-B78D-037A920E968A}" destId="{3CB08EAA-5394-4DA6-9606-6E3440F74C44}" srcOrd="0" destOrd="0" presId="urn:microsoft.com/office/officeart/2005/8/layout/cycle6"/>
    <dgm:cxn modelId="{04F62BAD-F9FD-461E-8602-F975A31C5BEF}" type="presOf" srcId="{3664D57C-C584-4432-B115-71DD9367D715}" destId="{66EBFEC3-1BB8-4255-A52A-4132C49C997A}" srcOrd="0" destOrd="0" presId="urn:microsoft.com/office/officeart/2005/8/layout/cycle6"/>
    <dgm:cxn modelId="{7D11D0C3-6A5D-400E-916C-29F1A3329584}" type="presOf" srcId="{A9646583-64FB-4D03-BAF8-A49C826DBEA0}" destId="{0522B1C0-01D5-4677-A7DE-D8B71D026FC3}" srcOrd="0" destOrd="0" presId="urn:microsoft.com/office/officeart/2005/8/layout/cycle6"/>
    <dgm:cxn modelId="{D6EA5289-0454-4D26-87B0-2606A35C92E0}" type="presOf" srcId="{2724F7D9-BCD4-4061-BD91-8FFFECBA2870}" destId="{D8BA8AD6-31E7-4910-95FA-4BD8A9077094}" srcOrd="0" destOrd="0" presId="urn:microsoft.com/office/officeart/2005/8/layout/cycle6"/>
    <dgm:cxn modelId="{B97B2B65-B46A-4C79-91A6-AB482AA90B5C}" srcId="{D7345939-BA20-4563-95CE-8049106D2619}" destId="{3664D57C-C584-4432-B115-71DD9367D715}" srcOrd="1" destOrd="0" parTransId="{5E705A04-8409-4440-9463-CCA15FEA9366}" sibTransId="{7EADAAC0-0393-4482-B78D-037A920E968A}"/>
    <dgm:cxn modelId="{3E879B9A-706B-4C72-B168-718751F48BA6}" type="presOf" srcId="{8907B5F4-A31E-4AD1-9954-EC8025B9EE20}" destId="{3FB7B1EE-5A39-45AC-B144-45CFAB3E246A}" srcOrd="0" destOrd="0" presId="urn:microsoft.com/office/officeart/2005/8/layout/cycle6"/>
    <dgm:cxn modelId="{FEEA1702-180C-42BB-B55B-61D18933EFFB}" type="presOf" srcId="{F08A2540-6A35-4346-8184-8ABC01A07529}" destId="{36F0661B-7E1C-4CBD-B962-F507BEAFDC1F}" srcOrd="0" destOrd="0" presId="urn:microsoft.com/office/officeart/2005/8/layout/cycle6"/>
    <dgm:cxn modelId="{6CAD79DF-9CCD-4221-8CD4-F7C037A472F0}" type="presOf" srcId="{AB8111E8-6E57-44A5-B1AF-77457C0D3EE3}" destId="{485423EF-7F48-43D1-8B1E-685315B9814B}" srcOrd="0" destOrd="0" presId="urn:microsoft.com/office/officeart/2005/8/layout/cycle6"/>
    <dgm:cxn modelId="{7EFBD820-C30D-4379-8EA8-9D52A0F5BE7F}" type="presOf" srcId="{09917A31-16F8-4493-8877-D42650899D50}" destId="{2CF49DEA-38B5-4A75-8BD4-DB9C016B3613}" srcOrd="0" destOrd="0" presId="urn:microsoft.com/office/officeart/2005/8/layout/cycle6"/>
    <dgm:cxn modelId="{3A00A2FF-305E-4B25-A5DF-9A0669EDC874}" srcId="{D7345939-BA20-4563-95CE-8049106D2619}" destId="{2724F7D9-BCD4-4061-BD91-8FFFECBA2870}" srcOrd="2" destOrd="0" parTransId="{B40B7298-1997-4A10-88FE-5EE09C871A21}" sibTransId="{09917A31-16F8-4493-8877-D42650899D50}"/>
    <dgm:cxn modelId="{EBB3220E-0B5B-4452-AF58-FE02893F1C11}" type="presOf" srcId="{460A401D-B3F5-4BAC-B0EA-818535949131}" destId="{CE9BB04F-B089-4BF6-A134-E93105284840}" srcOrd="0" destOrd="0" presId="urn:microsoft.com/office/officeart/2005/8/layout/cycle6"/>
    <dgm:cxn modelId="{0D72B3FD-1B03-49AF-8CB5-6F03D446A684}" srcId="{D7345939-BA20-4563-95CE-8049106D2619}" destId="{5C393685-1692-4A18-AB86-BBF294BCB32F}" srcOrd="0" destOrd="0" parTransId="{07DD1CBD-0402-4662-8F22-E5BB3828CDCF}" sibTransId="{AB8111E8-6E57-44A5-B1AF-77457C0D3EE3}"/>
    <dgm:cxn modelId="{780BF9F4-FBD5-4DD2-9D2A-87A882505E35}" type="presOf" srcId="{5C393685-1692-4A18-AB86-BBF294BCB32F}" destId="{1DBFBC0B-2D4B-43A0-8F0B-BB6B65E1B2C0}" srcOrd="0" destOrd="0" presId="urn:microsoft.com/office/officeart/2005/8/layout/cycle6"/>
    <dgm:cxn modelId="{04050BCA-FA56-464E-93BA-3C3F8C1A7692}" srcId="{D7345939-BA20-4563-95CE-8049106D2619}" destId="{F08A2540-6A35-4346-8184-8ABC01A07529}" srcOrd="3" destOrd="0" parTransId="{8AE31B2D-7F2E-43F9-8A36-D3F3EC3549A9}" sibTransId="{A9646583-64FB-4D03-BAF8-A49C826DBEA0}"/>
    <dgm:cxn modelId="{24D72C74-E533-4DBA-A21A-0891645E77B6}" srcId="{D7345939-BA20-4563-95CE-8049106D2619}" destId="{8907B5F4-A31E-4AD1-9954-EC8025B9EE20}" srcOrd="4" destOrd="0" parTransId="{D58EC06D-6670-41AC-9ADE-F2C203504368}" sibTransId="{460A401D-B3F5-4BAC-B0EA-818535949131}"/>
    <dgm:cxn modelId="{3940969A-B734-4B25-BF14-A5B04758AAEC}" type="presOf" srcId="{D7345939-BA20-4563-95CE-8049106D2619}" destId="{FFB2D7C3-AFAF-406C-8D0B-9002293850BB}" srcOrd="0" destOrd="0" presId="urn:microsoft.com/office/officeart/2005/8/layout/cycle6"/>
    <dgm:cxn modelId="{8409D226-C8C0-43B5-AEE6-53AE878706EE}" type="presParOf" srcId="{FFB2D7C3-AFAF-406C-8D0B-9002293850BB}" destId="{1DBFBC0B-2D4B-43A0-8F0B-BB6B65E1B2C0}" srcOrd="0" destOrd="0" presId="urn:microsoft.com/office/officeart/2005/8/layout/cycle6"/>
    <dgm:cxn modelId="{4BB30376-D9EA-4B9B-B8E8-E5ADE3094F36}" type="presParOf" srcId="{FFB2D7C3-AFAF-406C-8D0B-9002293850BB}" destId="{2F744A01-8E2A-425C-95BF-AE44461482A2}" srcOrd="1" destOrd="0" presId="urn:microsoft.com/office/officeart/2005/8/layout/cycle6"/>
    <dgm:cxn modelId="{087DF925-4F78-4CBB-A9DE-F2C832D08D99}" type="presParOf" srcId="{FFB2D7C3-AFAF-406C-8D0B-9002293850BB}" destId="{485423EF-7F48-43D1-8B1E-685315B9814B}" srcOrd="2" destOrd="0" presId="urn:microsoft.com/office/officeart/2005/8/layout/cycle6"/>
    <dgm:cxn modelId="{A0B226FB-FAEA-499E-91D5-33DFC4D1B4D4}" type="presParOf" srcId="{FFB2D7C3-AFAF-406C-8D0B-9002293850BB}" destId="{66EBFEC3-1BB8-4255-A52A-4132C49C997A}" srcOrd="3" destOrd="0" presId="urn:microsoft.com/office/officeart/2005/8/layout/cycle6"/>
    <dgm:cxn modelId="{30574518-3B6C-4B26-940B-6349E1BE28A5}" type="presParOf" srcId="{FFB2D7C3-AFAF-406C-8D0B-9002293850BB}" destId="{0F41CE7A-67A6-4512-A686-C565BC7445C7}" srcOrd="4" destOrd="0" presId="urn:microsoft.com/office/officeart/2005/8/layout/cycle6"/>
    <dgm:cxn modelId="{F134AD5F-9F3F-4528-A946-51739813791A}" type="presParOf" srcId="{FFB2D7C3-AFAF-406C-8D0B-9002293850BB}" destId="{3CB08EAA-5394-4DA6-9606-6E3440F74C44}" srcOrd="5" destOrd="0" presId="urn:microsoft.com/office/officeart/2005/8/layout/cycle6"/>
    <dgm:cxn modelId="{9F5D9B49-DC93-4A2E-9091-4AA01A0D7DA9}" type="presParOf" srcId="{FFB2D7C3-AFAF-406C-8D0B-9002293850BB}" destId="{D8BA8AD6-31E7-4910-95FA-4BD8A9077094}" srcOrd="6" destOrd="0" presId="urn:microsoft.com/office/officeart/2005/8/layout/cycle6"/>
    <dgm:cxn modelId="{A481B0D3-0A90-4EDA-AB24-D257A45AC02C}" type="presParOf" srcId="{FFB2D7C3-AFAF-406C-8D0B-9002293850BB}" destId="{49B7AE79-4C9B-46CD-9411-025B8CAF36F1}" srcOrd="7" destOrd="0" presId="urn:microsoft.com/office/officeart/2005/8/layout/cycle6"/>
    <dgm:cxn modelId="{6BD70A4B-F3EE-4FDF-A03F-335D717B2017}" type="presParOf" srcId="{FFB2D7C3-AFAF-406C-8D0B-9002293850BB}" destId="{2CF49DEA-38B5-4A75-8BD4-DB9C016B3613}" srcOrd="8" destOrd="0" presId="urn:microsoft.com/office/officeart/2005/8/layout/cycle6"/>
    <dgm:cxn modelId="{50705572-6E74-4F78-B011-C23782BFEAF6}" type="presParOf" srcId="{FFB2D7C3-AFAF-406C-8D0B-9002293850BB}" destId="{36F0661B-7E1C-4CBD-B962-F507BEAFDC1F}" srcOrd="9" destOrd="0" presId="urn:microsoft.com/office/officeart/2005/8/layout/cycle6"/>
    <dgm:cxn modelId="{81D9AC88-B537-4208-A9D0-F9A58266CB47}" type="presParOf" srcId="{FFB2D7C3-AFAF-406C-8D0B-9002293850BB}" destId="{7FA876D3-C88B-4CA9-A9EF-189BC3A71268}" srcOrd="10" destOrd="0" presId="urn:microsoft.com/office/officeart/2005/8/layout/cycle6"/>
    <dgm:cxn modelId="{83EC79DD-18C0-4A2A-B900-1835E698E970}" type="presParOf" srcId="{FFB2D7C3-AFAF-406C-8D0B-9002293850BB}" destId="{0522B1C0-01D5-4677-A7DE-D8B71D026FC3}" srcOrd="11" destOrd="0" presId="urn:microsoft.com/office/officeart/2005/8/layout/cycle6"/>
    <dgm:cxn modelId="{EA063376-E8B8-410D-90AE-561BBD199C1B}" type="presParOf" srcId="{FFB2D7C3-AFAF-406C-8D0B-9002293850BB}" destId="{3FB7B1EE-5A39-45AC-B144-45CFAB3E246A}" srcOrd="12" destOrd="0" presId="urn:microsoft.com/office/officeart/2005/8/layout/cycle6"/>
    <dgm:cxn modelId="{EFE7F640-D67E-437D-A39F-D7F0D379751C}" type="presParOf" srcId="{FFB2D7C3-AFAF-406C-8D0B-9002293850BB}" destId="{A906F12A-F8C5-42CE-8928-C4DCDD54A82F}" srcOrd="13" destOrd="0" presId="urn:microsoft.com/office/officeart/2005/8/layout/cycle6"/>
    <dgm:cxn modelId="{78EE33F5-2378-4C85-9CD3-43CF99CE4BDC}" type="presParOf" srcId="{FFB2D7C3-AFAF-406C-8D0B-9002293850BB}" destId="{CE9BB04F-B089-4BF6-A134-E93105284840}"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386F5-4E89-4F52-9C0D-AB852A7E17B6}">
      <dsp:nvSpPr>
        <dsp:cNvPr id="0" name=""/>
        <dsp:cNvSpPr/>
      </dsp:nvSpPr>
      <dsp:spPr>
        <a:xfrm>
          <a:off x="6707005" y="1391372"/>
          <a:ext cx="1948955" cy="135661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rtl="1">
            <a:lnSpc>
              <a:spcPct val="90000"/>
            </a:lnSpc>
            <a:spcBef>
              <a:spcPct val="0"/>
            </a:spcBef>
            <a:spcAft>
              <a:spcPct val="35000"/>
            </a:spcAft>
          </a:pPr>
          <a:r>
            <a:rPr lang="ar-EG" sz="3600" kern="1200" dirty="0" smtClean="0">
              <a:solidFill>
                <a:schemeClr val="tx1"/>
              </a:solidFill>
            </a:rPr>
            <a:t>نظام تايلور</a:t>
          </a:r>
          <a:endParaRPr lang="ar-EG" sz="3600" kern="1200" dirty="0">
            <a:solidFill>
              <a:schemeClr val="tx1"/>
            </a:solidFill>
          </a:endParaRPr>
        </a:p>
      </dsp:txBody>
      <dsp:txXfrm>
        <a:off x="6773229" y="1457596"/>
        <a:ext cx="1816507" cy="1224167"/>
      </dsp:txXfrm>
    </dsp:sp>
    <dsp:sp modelId="{4A20EFB0-4A91-414D-AFA3-B3789F0A1063}">
      <dsp:nvSpPr>
        <dsp:cNvPr id="0" name=""/>
        <dsp:cNvSpPr/>
      </dsp:nvSpPr>
      <dsp:spPr>
        <a:xfrm rot="12012210">
          <a:off x="4698745" y="1353286"/>
          <a:ext cx="2072002" cy="0"/>
        </a:xfrm>
        <a:custGeom>
          <a:avLst/>
          <a:gdLst/>
          <a:ahLst/>
          <a:cxnLst/>
          <a:rect l="0" t="0" r="0" b="0"/>
          <a:pathLst>
            <a:path>
              <a:moveTo>
                <a:pt x="0" y="0"/>
              </a:moveTo>
              <a:lnTo>
                <a:pt x="2072002"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9442007-6E36-4CB1-BA98-C27525999CAC}">
      <dsp:nvSpPr>
        <dsp:cNvPr id="0" name=""/>
        <dsp:cNvSpPr/>
      </dsp:nvSpPr>
      <dsp:spPr>
        <a:xfrm>
          <a:off x="1661725" y="86564"/>
          <a:ext cx="3731586" cy="90893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rtl="1">
            <a:lnSpc>
              <a:spcPct val="90000"/>
            </a:lnSpc>
            <a:spcBef>
              <a:spcPct val="0"/>
            </a:spcBef>
            <a:spcAft>
              <a:spcPct val="35000"/>
            </a:spcAft>
          </a:pPr>
          <a:r>
            <a:rPr lang="ar-EG" sz="2700" kern="1200" dirty="0" smtClean="0">
              <a:solidFill>
                <a:schemeClr val="tx1"/>
              </a:solidFill>
            </a:rPr>
            <a:t>تقسيم العمل بين الإدارة والعمال </a:t>
          </a:r>
          <a:endParaRPr lang="ar-EG" sz="2700" kern="1200" dirty="0">
            <a:solidFill>
              <a:schemeClr val="tx1"/>
            </a:solidFill>
          </a:endParaRPr>
        </a:p>
      </dsp:txBody>
      <dsp:txXfrm>
        <a:off x="1706095" y="130934"/>
        <a:ext cx="3642846" cy="820192"/>
      </dsp:txXfrm>
    </dsp:sp>
    <dsp:sp modelId="{D6DC81D6-2E84-48F4-AA00-AE39CF5B62CA}">
      <dsp:nvSpPr>
        <dsp:cNvPr id="0" name=""/>
        <dsp:cNvSpPr/>
      </dsp:nvSpPr>
      <dsp:spPr>
        <a:xfrm rot="9264952">
          <a:off x="4630653" y="3007673"/>
          <a:ext cx="2183390" cy="0"/>
        </a:xfrm>
        <a:custGeom>
          <a:avLst/>
          <a:gdLst/>
          <a:ahLst/>
          <a:cxnLst/>
          <a:rect l="0" t="0" r="0" b="0"/>
          <a:pathLst>
            <a:path>
              <a:moveTo>
                <a:pt x="0" y="0"/>
              </a:moveTo>
              <a:lnTo>
                <a:pt x="2183390" y="0"/>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48B1FB4-BE56-4D25-9897-198382B574A0}">
      <dsp:nvSpPr>
        <dsp:cNvPr id="0" name=""/>
        <dsp:cNvSpPr/>
      </dsp:nvSpPr>
      <dsp:spPr>
        <a:xfrm>
          <a:off x="1922684" y="3479107"/>
          <a:ext cx="3731577" cy="90893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lvl="0" algn="ctr" defTabSz="1155700" rtl="1">
            <a:lnSpc>
              <a:spcPct val="90000"/>
            </a:lnSpc>
            <a:spcBef>
              <a:spcPct val="0"/>
            </a:spcBef>
            <a:spcAft>
              <a:spcPct val="35000"/>
            </a:spcAft>
          </a:pPr>
          <a:r>
            <a:rPr lang="ar-EG" sz="2600" kern="1200" dirty="0" smtClean="0">
              <a:solidFill>
                <a:schemeClr val="tx1"/>
              </a:solidFill>
            </a:rPr>
            <a:t>اكتشاف الطريقة المثلى وتحديد الوقت المناسب لأداء العمل </a:t>
          </a:r>
          <a:endParaRPr lang="ar-EG" sz="2600" kern="1200" dirty="0">
            <a:solidFill>
              <a:schemeClr val="tx1"/>
            </a:solidFill>
          </a:endParaRPr>
        </a:p>
      </dsp:txBody>
      <dsp:txXfrm>
        <a:off x="1967054" y="3523477"/>
        <a:ext cx="3642837" cy="8201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6248DC-469F-46FF-B486-D5CD741D8F1F}">
      <dsp:nvSpPr>
        <dsp:cNvPr id="0" name=""/>
        <dsp:cNvSpPr/>
      </dsp:nvSpPr>
      <dsp:spPr>
        <a:xfrm>
          <a:off x="3943118" y="4130"/>
          <a:ext cx="1187010"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EG" sz="1400" b="1" kern="1200" dirty="0" smtClean="0"/>
            <a:t>السلطة والمسئولية </a:t>
          </a:r>
          <a:endParaRPr lang="ar-EG" sz="1050" b="1" kern="1200" dirty="0"/>
        </a:p>
      </dsp:txBody>
      <dsp:txXfrm>
        <a:off x="3968300" y="29312"/>
        <a:ext cx="1136646" cy="465492"/>
      </dsp:txXfrm>
    </dsp:sp>
    <dsp:sp modelId="{71C012F9-6F6C-43AD-8738-A249C4F2E7D8}">
      <dsp:nvSpPr>
        <dsp:cNvPr id="0" name=""/>
        <dsp:cNvSpPr/>
      </dsp:nvSpPr>
      <dsp:spPr>
        <a:xfrm>
          <a:off x="2217845" y="262059"/>
          <a:ext cx="4637555" cy="4637555"/>
        </a:xfrm>
        <a:custGeom>
          <a:avLst/>
          <a:gdLst/>
          <a:ahLst/>
          <a:cxnLst/>
          <a:rect l="0" t="0" r="0" b="0"/>
          <a:pathLst>
            <a:path>
              <a:moveTo>
                <a:pt x="2913684" y="77613"/>
              </a:moveTo>
              <a:arcTo wR="2318777" hR="2318777" stAng="17091964" swAng="210694"/>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17E4D79-C0C0-4E09-B648-C08C2ED8623D}">
      <dsp:nvSpPr>
        <dsp:cNvPr id="0" name=""/>
        <dsp:cNvSpPr/>
      </dsp:nvSpPr>
      <dsp:spPr>
        <a:xfrm>
          <a:off x="5237354" y="380776"/>
          <a:ext cx="1105790" cy="498761"/>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t>التأديب</a:t>
          </a:r>
          <a:endParaRPr lang="ar-EG" sz="2400" b="1" kern="1200" dirty="0"/>
        </a:p>
      </dsp:txBody>
      <dsp:txXfrm>
        <a:off x="5261702" y="405124"/>
        <a:ext cx="1057094" cy="450065"/>
      </dsp:txXfrm>
    </dsp:sp>
    <dsp:sp modelId="{57D95B54-956F-461A-B989-FA731066EB9F}">
      <dsp:nvSpPr>
        <dsp:cNvPr id="0" name=""/>
        <dsp:cNvSpPr/>
      </dsp:nvSpPr>
      <dsp:spPr>
        <a:xfrm>
          <a:off x="2217845" y="262059"/>
          <a:ext cx="4637555" cy="4637555"/>
        </a:xfrm>
        <a:custGeom>
          <a:avLst/>
          <a:gdLst/>
          <a:ahLst/>
          <a:cxnLst/>
          <a:rect l="0" t="0" r="0" b="0"/>
          <a:pathLst>
            <a:path>
              <a:moveTo>
                <a:pt x="3898871" y="621711"/>
              </a:moveTo>
              <a:arcTo wR="2318777" hR="2318777" stAng="18777348" swAng="906667"/>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146B054-A0A0-4E23-9444-B48551861560}">
      <dsp:nvSpPr>
        <dsp:cNvPr id="0" name=""/>
        <dsp:cNvSpPr/>
      </dsp:nvSpPr>
      <dsp:spPr>
        <a:xfrm>
          <a:off x="5974803" y="1359653"/>
          <a:ext cx="1342108"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t>تقسيم العمل </a:t>
          </a:r>
          <a:endParaRPr lang="ar-EG" sz="2000" b="1" kern="1200" dirty="0"/>
        </a:p>
      </dsp:txBody>
      <dsp:txXfrm>
        <a:off x="5999985" y="1384835"/>
        <a:ext cx="1291744" cy="465492"/>
      </dsp:txXfrm>
    </dsp:sp>
    <dsp:sp modelId="{F6B927C9-CD07-4CFD-BDAC-C89F7F251068}">
      <dsp:nvSpPr>
        <dsp:cNvPr id="0" name=""/>
        <dsp:cNvSpPr/>
      </dsp:nvSpPr>
      <dsp:spPr>
        <a:xfrm>
          <a:off x="2217845" y="262059"/>
          <a:ext cx="4637555" cy="4637555"/>
        </a:xfrm>
        <a:custGeom>
          <a:avLst/>
          <a:gdLst/>
          <a:ahLst/>
          <a:cxnLst/>
          <a:rect l="0" t="0" r="0" b="0"/>
          <a:pathLst>
            <a:path>
              <a:moveTo>
                <a:pt x="4530053" y="1620932"/>
              </a:moveTo>
              <a:arcTo wR="2318777" hR="2318777" stAng="20549106" swAng="1146119"/>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494B054-F65B-40D8-89C3-B965B998F389}">
      <dsp:nvSpPr>
        <dsp:cNvPr id="0" name=""/>
        <dsp:cNvSpPr/>
      </dsp:nvSpPr>
      <dsp:spPr>
        <a:xfrm>
          <a:off x="6205370" y="2652904"/>
          <a:ext cx="1252857"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EG" sz="1800" b="1" kern="1200" dirty="0" smtClean="0"/>
            <a:t>استقرار الأفراد </a:t>
          </a:r>
          <a:endParaRPr lang="ar-EG" sz="1800" b="1" kern="1200" dirty="0"/>
        </a:p>
      </dsp:txBody>
      <dsp:txXfrm>
        <a:off x="6230552" y="2678086"/>
        <a:ext cx="1202493" cy="465492"/>
      </dsp:txXfrm>
    </dsp:sp>
    <dsp:sp modelId="{2664DC0D-2DE1-4D50-8B7E-6BA2688173A9}">
      <dsp:nvSpPr>
        <dsp:cNvPr id="0" name=""/>
        <dsp:cNvSpPr/>
      </dsp:nvSpPr>
      <dsp:spPr>
        <a:xfrm>
          <a:off x="2217845" y="262059"/>
          <a:ext cx="4637555" cy="4637555"/>
        </a:xfrm>
        <a:custGeom>
          <a:avLst/>
          <a:gdLst/>
          <a:ahLst/>
          <a:cxnLst/>
          <a:rect l="0" t="0" r="0" b="0"/>
          <a:pathLst>
            <a:path>
              <a:moveTo>
                <a:pt x="4559908" y="2913811"/>
              </a:moveTo>
              <a:arcTo wR="2318777" hR="2318777" stAng="892159" swAng="1072791"/>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1B63EC6-6DBB-4E86-86C3-592F460EC8E7}">
      <dsp:nvSpPr>
        <dsp:cNvPr id="0" name=""/>
        <dsp:cNvSpPr/>
      </dsp:nvSpPr>
      <dsp:spPr>
        <a:xfrm>
          <a:off x="5633317" y="3841384"/>
          <a:ext cx="1311442"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t>وحدة التوجيه </a:t>
          </a:r>
          <a:endParaRPr lang="ar-EG" sz="2000" b="1" kern="1200" dirty="0"/>
        </a:p>
      </dsp:txBody>
      <dsp:txXfrm>
        <a:off x="5658499" y="3866566"/>
        <a:ext cx="1261078" cy="465492"/>
      </dsp:txXfrm>
    </dsp:sp>
    <dsp:sp modelId="{0AC9C54E-07EE-479E-AE1E-BDEE7137A63D}">
      <dsp:nvSpPr>
        <dsp:cNvPr id="0" name=""/>
        <dsp:cNvSpPr/>
      </dsp:nvSpPr>
      <dsp:spPr>
        <a:xfrm>
          <a:off x="2217845" y="262059"/>
          <a:ext cx="4637555" cy="4637555"/>
        </a:xfrm>
        <a:custGeom>
          <a:avLst/>
          <a:gdLst/>
          <a:ahLst/>
          <a:cxnLst/>
          <a:rect l="0" t="0" r="0" b="0"/>
          <a:pathLst>
            <a:path>
              <a:moveTo>
                <a:pt x="3805870" y="4097902"/>
              </a:moveTo>
              <a:arcTo wR="2318777" hR="2318777" stAng="3006554" swAng="616484"/>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539A8C8-6326-43A8-8249-CE2AF0C4F2EF}">
      <dsp:nvSpPr>
        <dsp:cNvPr id="0" name=""/>
        <dsp:cNvSpPr/>
      </dsp:nvSpPr>
      <dsp:spPr>
        <a:xfrm>
          <a:off x="4700953" y="4547759"/>
          <a:ext cx="977889"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EG" sz="1600" b="1" kern="1200" dirty="0" smtClean="0"/>
            <a:t>روح الفريق </a:t>
          </a:r>
          <a:endParaRPr lang="ar-EG" sz="1600" b="1" kern="1200" dirty="0"/>
        </a:p>
      </dsp:txBody>
      <dsp:txXfrm>
        <a:off x="4726135" y="4572941"/>
        <a:ext cx="927525" cy="465492"/>
      </dsp:txXfrm>
    </dsp:sp>
    <dsp:sp modelId="{588BE0B7-59EE-4860-B0DA-2B2A8AC73310}">
      <dsp:nvSpPr>
        <dsp:cNvPr id="0" name=""/>
        <dsp:cNvSpPr/>
      </dsp:nvSpPr>
      <dsp:spPr>
        <a:xfrm>
          <a:off x="2217845" y="262059"/>
          <a:ext cx="4637555" cy="4637555"/>
        </a:xfrm>
        <a:custGeom>
          <a:avLst/>
          <a:gdLst/>
          <a:ahLst/>
          <a:cxnLst/>
          <a:rect l="0" t="0" r="0" b="0"/>
          <a:pathLst>
            <a:path>
              <a:moveTo>
                <a:pt x="2480362" y="4631918"/>
              </a:moveTo>
              <a:arcTo wR="2318777" hR="2318777" stAng="5160246" swAng="400152"/>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B5984D6-6DB3-44E4-819C-CFCDD7830C24}">
      <dsp:nvSpPr>
        <dsp:cNvPr id="0" name=""/>
        <dsp:cNvSpPr/>
      </dsp:nvSpPr>
      <dsp:spPr>
        <a:xfrm>
          <a:off x="3340972" y="4547759"/>
          <a:ext cx="1084751"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EG" sz="1800" b="1" kern="1200" dirty="0" smtClean="0"/>
            <a:t>المبادرة</a:t>
          </a:r>
          <a:r>
            <a:rPr lang="ar-EG" sz="1400" b="1" kern="1200" dirty="0" smtClean="0"/>
            <a:t>:  </a:t>
          </a:r>
          <a:endParaRPr lang="ar-EG" sz="1400" b="1" kern="1200" dirty="0"/>
        </a:p>
      </dsp:txBody>
      <dsp:txXfrm>
        <a:off x="3366154" y="4572941"/>
        <a:ext cx="1034387" cy="465492"/>
      </dsp:txXfrm>
    </dsp:sp>
    <dsp:sp modelId="{FCA0A571-877E-453A-948F-BA6FDD8C9EA0}">
      <dsp:nvSpPr>
        <dsp:cNvPr id="0" name=""/>
        <dsp:cNvSpPr/>
      </dsp:nvSpPr>
      <dsp:spPr>
        <a:xfrm>
          <a:off x="2217845" y="262059"/>
          <a:ext cx="4637555" cy="4637555"/>
        </a:xfrm>
        <a:custGeom>
          <a:avLst/>
          <a:gdLst/>
          <a:ahLst/>
          <a:cxnLst/>
          <a:rect l="0" t="0" r="0" b="0"/>
          <a:pathLst>
            <a:path>
              <a:moveTo>
                <a:pt x="1120026" y="4303651"/>
              </a:moveTo>
              <a:arcTo wR="2318777" hR="2318777" stAng="7267776" swAng="526584"/>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BEBFB68-0702-4A70-9C48-71AC5182B02D}">
      <dsp:nvSpPr>
        <dsp:cNvPr id="0" name=""/>
        <dsp:cNvSpPr/>
      </dsp:nvSpPr>
      <dsp:spPr>
        <a:xfrm>
          <a:off x="2270002" y="3841384"/>
          <a:ext cx="1028412"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EG" sz="1400" b="1" kern="1200" dirty="0" smtClean="0"/>
            <a:t>العدالة</a:t>
          </a:r>
          <a:r>
            <a:rPr lang="ar-EG" sz="1100" b="1" kern="1200" dirty="0" smtClean="0"/>
            <a:t>.</a:t>
          </a:r>
          <a:endParaRPr lang="en-US" sz="1100" b="1" kern="1200" dirty="0"/>
        </a:p>
      </dsp:txBody>
      <dsp:txXfrm>
        <a:off x="2295184" y="3866566"/>
        <a:ext cx="978048" cy="465492"/>
      </dsp:txXfrm>
    </dsp:sp>
    <dsp:sp modelId="{E812F7A0-2542-4E7E-9888-7BD33CC43558}">
      <dsp:nvSpPr>
        <dsp:cNvPr id="0" name=""/>
        <dsp:cNvSpPr/>
      </dsp:nvSpPr>
      <dsp:spPr>
        <a:xfrm>
          <a:off x="2217845" y="262059"/>
          <a:ext cx="4637555" cy="4637555"/>
        </a:xfrm>
        <a:custGeom>
          <a:avLst/>
          <a:gdLst/>
          <a:ahLst/>
          <a:cxnLst/>
          <a:rect l="0" t="0" r="0" b="0"/>
          <a:pathLst>
            <a:path>
              <a:moveTo>
                <a:pt x="368576" y="3573148"/>
              </a:moveTo>
              <a:arcTo wR="2318777" hR="2318777" stAng="8835050" swAng="1072791"/>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22DDE3C-2ED1-4C45-B4D3-E0B63FC71395}">
      <dsp:nvSpPr>
        <dsp:cNvPr id="0" name=""/>
        <dsp:cNvSpPr/>
      </dsp:nvSpPr>
      <dsp:spPr>
        <a:xfrm>
          <a:off x="1685770" y="2652904"/>
          <a:ext cx="1111354"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EG" sz="1600" b="1" kern="1200" dirty="0" smtClean="0"/>
            <a:t>النظام والتدريب.</a:t>
          </a:r>
          <a:endParaRPr lang="en-US" sz="1600" b="1" kern="1200" dirty="0"/>
        </a:p>
      </dsp:txBody>
      <dsp:txXfrm>
        <a:off x="1710952" y="2678086"/>
        <a:ext cx="1060990" cy="465492"/>
      </dsp:txXfrm>
    </dsp:sp>
    <dsp:sp modelId="{153F85A2-18FA-4692-AFE6-E24BFC9E50D8}">
      <dsp:nvSpPr>
        <dsp:cNvPr id="0" name=""/>
        <dsp:cNvSpPr/>
      </dsp:nvSpPr>
      <dsp:spPr>
        <a:xfrm>
          <a:off x="2217845" y="262059"/>
          <a:ext cx="4637555" cy="4637555"/>
        </a:xfrm>
        <a:custGeom>
          <a:avLst/>
          <a:gdLst/>
          <a:ahLst/>
          <a:cxnLst/>
          <a:rect l="0" t="0" r="0" b="0"/>
          <a:pathLst>
            <a:path>
              <a:moveTo>
                <a:pt x="889" y="2382999"/>
              </a:moveTo>
              <a:arcTo wR="2318777" hR="2318777" stAng="10704775" swAng="1146119"/>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4756124-81F8-48BE-984E-CD729710C723}">
      <dsp:nvSpPr>
        <dsp:cNvPr id="0" name=""/>
        <dsp:cNvSpPr/>
      </dsp:nvSpPr>
      <dsp:spPr>
        <a:xfrm>
          <a:off x="1898548" y="1359653"/>
          <a:ext cx="1057681"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EG" sz="1600" b="1" kern="1200" dirty="0" smtClean="0"/>
            <a:t>المركزية.</a:t>
          </a:r>
          <a:endParaRPr lang="en-US" sz="1600" b="1" kern="1200" dirty="0"/>
        </a:p>
      </dsp:txBody>
      <dsp:txXfrm>
        <a:off x="1923730" y="1384835"/>
        <a:ext cx="1007317" cy="465492"/>
      </dsp:txXfrm>
    </dsp:sp>
    <dsp:sp modelId="{0260BDC2-E948-4644-AB0C-9D5A2DB320EB}">
      <dsp:nvSpPr>
        <dsp:cNvPr id="0" name=""/>
        <dsp:cNvSpPr/>
      </dsp:nvSpPr>
      <dsp:spPr>
        <a:xfrm>
          <a:off x="2217845" y="262059"/>
          <a:ext cx="4637555" cy="4637555"/>
        </a:xfrm>
        <a:custGeom>
          <a:avLst/>
          <a:gdLst/>
          <a:ahLst/>
          <a:cxnLst/>
          <a:rect l="0" t="0" r="0" b="0"/>
          <a:pathLst>
            <a:path>
              <a:moveTo>
                <a:pt x="350843" y="1092415"/>
              </a:moveTo>
              <a:arcTo wR="2318777" hR="2318777" stAng="12715801" swAng="888439"/>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56FD1C4-4FF1-4112-AD20-02291CF13123}">
      <dsp:nvSpPr>
        <dsp:cNvPr id="0" name=""/>
        <dsp:cNvSpPr/>
      </dsp:nvSpPr>
      <dsp:spPr>
        <a:xfrm>
          <a:off x="2774847" y="372228"/>
          <a:ext cx="1016301" cy="515856"/>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EG" sz="1400" b="1" kern="1200" dirty="0" smtClean="0"/>
            <a:t>المكافآت </a:t>
          </a:r>
          <a:endParaRPr lang="ar-EG" sz="900" b="1" kern="1200" dirty="0"/>
        </a:p>
      </dsp:txBody>
      <dsp:txXfrm>
        <a:off x="2800029" y="397410"/>
        <a:ext cx="965937" cy="465492"/>
      </dsp:txXfrm>
    </dsp:sp>
    <dsp:sp modelId="{17E8EFBF-4A33-4C22-9DD1-53A7BD35E620}">
      <dsp:nvSpPr>
        <dsp:cNvPr id="0" name=""/>
        <dsp:cNvSpPr/>
      </dsp:nvSpPr>
      <dsp:spPr>
        <a:xfrm>
          <a:off x="2217845" y="262059"/>
          <a:ext cx="4637555" cy="4637555"/>
        </a:xfrm>
        <a:custGeom>
          <a:avLst/>
          <a:gdLst/>
          <a:ahLst/>
          <a:cxnLst/>
          <a:rect l="0" t="0" r="0" b="0"/>
          <a:pathLst>
            <a:path>
              <a:moveTo>
                <a:pt x="1574805" y="122591"/>
              </a:moveTo>
              <a:arcTo wR="2318777" hR="2318777" stAng="15077152" swAng="230680"/>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7CA570-45CB-4D58-B6C7-3C2E08F348FE}">
      <dsp:nvSpPr>
        <dsp:cNvPr id="0" name=""/>
        <dsp:cNvSpPr/>
      </dsp:nvSpPr>
      <dsp:spPr>
        <a:xfrm>
          <a:off x="2338217" y="1471753"/>
          <a:ext cx="1131532" cy="113153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EG" sz="1400" kern="1200" dirty="0" smtClean="0">
              <a:solidFill>
                <a:schemeClr val="tx1"/>
              </a:solidFill>
            </a:rPr>
            <a:t>الخطوات الأساسية لدراسة العمل</a:t>
          </a:r>
          <a:endParaRPr lang="ar-EG" sz="1400" kern="1200" dirty="0">
            <a:solidFill>
              <a:schemeClr val="tx1"/>
            </a:solidFill>
          </a:endParaRPr>
        </a:p>
      </dsp:txBody>
      <dsp:txXfrm>
        <a:off x="2503926" y="1637462"/>
        <a:ext cx="800114" cy="800114"/>
      </dsp:txXfrm>
    </dsp:sp>
    <dsp:sp modelId="{70D0A510-DBC9-4F46-9433-0CD1830C7BC7}">
      <dsp:nvSpPr>
        <dsp:cNvPr id="0" name=""/>
        <dsp:cNvSpPr/>
      </dsp:nvSpPr>
      <dsp:spPr>
        <a:xfrm rot="16250007">
          <a:off x="2795226" y="1059511"/>
          <a:ext cx="240373" cy="384721"/>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ar-EG" sz="1200" kern="1200"/>
        </a:p>
      </dsp:txBody>
      <dsp:txXfrm>
        <a:off x="2830758" y="1172507"/>
        <a:ext cx="168261" cy="230833"/>
      </dsp:txXfrm>
    </dsp:sp>
    <dsp:sp modelId="{82FA50D9-0EF2-4BAC-9C23-5EA5729A4ABF}">
      <dsp:nvSpPr>
        <dsp:cNvPr id="0" name=""/>
        <dsp:cNvSpPr/>
      </dsp:nvSpPr>
      <dsp:spPr>
        <a:xfrm>
          <a:off x="2417027" y="0"/>
          <a:ext cx="1018379" cy="1018379"/>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solidFill>
                <a:schemeClr val="tx1"/>
              </a:solidFill>
            </a:rPr>
            <a:t>Maintain</a:t>
          </a:r>
          <a:endParaRPr lang="ar-EG" sz="1400" kern="1200" dirty="0">
            <a:solidFill>
              <a:schemeClr val="tx1"/>
            </a:solidFill>
          </a:endParaRPr>
        </a:p>
      </dsp:txBody>
      <dsp:txXfrm>
        <a:off x="2566165" y="149138"/>
        <a:ext cx="720103" cy="720103"/>
      </dsp:txXfrm>
    </dsp:sp>
    <dsp:sp modelId="{FDA344B0-B6DC-4281-92F1-4673ECAC7EEB}">
      <dsp:nvSpPr>
        <dsp:cNvPr id="0" name=""/>
        <dsp:cNvSpPr/>
      </dsp:nvSpPr>
      <dsp:spPr>
        <a:xfrm rot="19285714">
          <a:off x="3397863" y="1355906"/>
          <a:ext cx="239246" cy="384721"/>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ar-EG" sz="1200" kern="1200"/>
        </a:p>
      </dsp:txBody>
      <dsp:txXfrm>
        <a:off x="3405692" y="1455225"/>
        <a:ext cx="167472" cy="230833"/>
      </dsp:txXfrm>
    </dsp:sp>
    <dsp:sp modelId="{1F6C0B27-E8D1-489B-99CE-A0C359325B08}">
      <dsp:nvSpPr>
        <dsp:cNvPr id="0" name=""/>
        <dsp:cNvSpPr/>
      </dsp:nvSpPr>
      <dsp:spPr>
        <a:xfrm>
          <a:off x="3588154" y="576656"/>
          <a:ext cx="1018379" cy="1018379"/>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solidFill>
                <a:schemeClr val="tx1"/>
              </a:solidFill>
            </a:rPr>
            <a:t>Select</a:t>
          </a:r>
          <a:endParaRPr lang="ar-EG" sz="1400" kern="1200" dirty="0">
            <a:solidFill>
              <a:schemeClr val="tx1"/>
            </a:solidFill>
          </a:endParaRPr>
        </a:p>
      </dsp:txBody>
      <dsp:txXfrm>
        <a:off x="3737292" y="725794"/>
        <a:ext cx="720103" cy="720103"/>
      </dsp:txXfrm>
    </dsp:sp>
    <dsp:sp modelId="{A8A01BCE-C787-4A6B-A423-1D4614D9AC21}">
      <dsp:nvSpPr>
        <dsp:cNvPr id="0" name=""/>
        <dsp:cNvSpPr/>
      </dsp:nvSpPr>
      <dsp:spPr>
        <a:xfrm rot="771429">
          <a:off x="3549386" y="2019771"/>
          <a:ext cx="239246" cy="384721"/>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ar-EG" sz="1200" kern="1200"/>
        </a:p>
      </dsp:txBody>
      <dsp:txXfrm>
        <a:off x="3550286" y="2088729"/>
        <a:ext cx="167472" cy="230833"/>
      </dsp:txXfrm>
    </dsp:sp>
    <dsp:sp modelId="{9A9C9067-40AE-44D1-8ACF-90A9E6F7EC0D}">
      <dsp:nvSpPr>
        <dsp:cNvPr id="0" name=""/>
        <dsp:cNvSpPr/>
      </dsp:nvSpPr>
      <dsp:spPr>
        <a:xfrm>
          <a:off x="3882890" y="1867978"/>
          <a:ext cx="1018379" cy="1018379"/>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solidFill>
                <a:schemeClr val="tx1"/>
              </a:solidFill>
            </a:rPr>
            <a:t>Record</a:t>
          </a:r>
          <a:endParaRPr lang="ar-EG" sz="1400" kern="1200" dirty="0">
            <a:solidFill>
              <a:schemeClr val="tx1"/>
            </a:solidFill>
          </a:endParaRPr>
        </a:p>
      </dsp:txBody>
      <dsp:txXfrm>
        <a:off x="4032028" y="2017116"/>
        <a:ext cx="720103" cy="720103"/>
      </dsp:txXfrm>
    </dsp:sp>
    <dsp:sp modelId="{A2F48364-84E5-4C0D-9AD0-58E6B9F45774}">
      <dsp:nvSpPr>
        <dsp:cNvPr id="0" name=""/>
        <dsp:cNvSpPr/>
      </dsp:nvSpPr>
      <dsp:spPr>
        <a:xfrm rot="3857143">
          <a:off x="3124829" y="2552149"/>
          <a:ext cx="239246" cy="384721"/>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ar-EG" sz="1200" kern="1200"/>
        </a:p>
      </dsp:txBody>
      <dsp:txXfrm>
        <a:off x="3145145" y="2596760"/>
        <a:ext cx="167472" cy="230833"/>
      </dsp:txXfrm>
    </dsp:sp>
    <dsp:sp modelId="{0D7562A8-774C-4F73-BD54-B1F5D51BC720}">
      <dsp:nvSpPr>
        <dsp:cNvPr id="0" name=""/>
        <dsp:cNvSpPr/>
      </dsp:nvSpPr>
      <dsp:spPr>
        <a:xfrm>
          <a:off x="3057059" y="2903537"/>
          <a:ext cx="1018379" cy="1018379"/>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solidFill>
                <a:schemeClr val="tx1"/>
              </a:solidFill>
            </a:rPr>
            <a:t>Examine</a:t>
          </a:r>
          <a:endParaRPr lang="ar-EG" sz="1400" kern="1200" dirty="0">
            <a:solidFill>
              <a:schemeClr val="tx1"/>
            </a:solidFill>
          </a:endParaRPr>
        </a:p>
      </dsp:txBody>
      <dsp:txXfrm>
        <a:off x="3206197" y="3052675"/>
        <a:ext cx="720103" cy="720103"/>
      </dsp:txXfrm>
    </dsp:sp>
    <dsp:sp modelId="{D4F35270-B891-49FF-A750-2DCEFC28CADC}">
      <dsp:nvSpPr>
        <dsp:cNvPr id="0" name=""/>
        <dsp:cNvSpPr/>
      </dsp:nvSpPr>
      <dsp:spPr>
        <a:xfrm rot="6942857">
          <a:off x="2443892" y="2552149"/>
          <a:ext cx="239246" cy="384721"/>
        </a:xfrm>
        <a:prstGeom prst="rightArrow">
          <a:avLst>
            <a:gd name="adj1" fmla="val 60000"/>
            <a:gd name="adj2" fmla="val 50000"/>
          </a:avLst>
        </a:prstGeom>
        <a:solidFill>
          <a:schemeClr val="accent6">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ar-EG" sz="1200" kern="1200"/>
        </a:p>
      </dsp:txBody>
      <dsp:txXfrm rot="10800000">
        <a:off x="2495350" y="2596760"/>
        <a:ext cx="167472" cy="230833"/>
      </dsp:txXfrm>
    </dsp:sp>
    <dsp:sp modelId="{629C89A1-D6E1-4E2E-9437-ED1E5DAA974F}">
      <dsp:nvSpPr>
        <dsp:cNvPr id="0" name=""/>
        <dsp:cNvSpPr/>
      </dsp:nvSpPr>
      <dsp:spPr>
        <a:xfrm>
          <a:off x="1732529" y="2903537"/>
          <a:ext cx="1018379" cy="1018379"/>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solidFill>
                <a:schemeClr val="tx1"/>
              </a:solidFill>
            </a:rPr>
            <a:t>Develop</a:t>
          </a:r>
          <a:endParaRPr lang="ar-EG" sz="1400" kern="1200" dirty="0">
            <a:solidFill>
              <a:schemeClr val="tx1"/>
            </a:solidFill>
          </a:endParaRPr>
        </a:p>
      </dsp:txBody>
      <dsp:txXfrm>
        <a:off x="1881667" y="3052675"/>
        <a:ext cx="720103" cy="720103"/>
      </dsp:txXfrm>
    </dsp:sp>
    <dsp:sp modelId="{C3800981-C2F2-491C-B37A-B324A8A1D709}">
      <dsp:nvSpPr>
        <dsp:cNvPr id="0" name=""/>
        <dsp:cNvSpPr/>
      </dsp:nvSpPr>
      <dsp:spPr>
        <a:xfrm rot="10028571">
          <a:off x="2019334" y="2019771"/>
          <a:ext cx="239246" cy="384721"/>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ar-EG" sz="1200" kern="1200"/>
        </a:p>
      </dsp:txBody>
      <dsp:txXfrm rot="10800000">
        <a:off x="2090208" y="2088729"/>
        <a:ext cx="167472" cy="230833"/>
      </dsp:txXfrm>
    </dsp:sp>
    <dsp:sp modelId="{80E4111D-D910-4708-A6AA-D075BFB87666}">
      <dsp:nvSpPr>
        <dsp:cNvPr id="0" name=""/>
        <dsp:cNvSpPr/>
      </dsp:nvSpPr>
      <dsp:spPr>
        <a:xfrm>
          <a:off x="906698" y="1867978"/>
          <a:ext cx="1018379" cy="1018379"/>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solidFill>
                <a:schemeClr val="tx1"/>
              </a:solidFill>
            </a:rPr>
            <a:t>Define</a:t>
          </a:r>
          <a:endParaRPr lang="ar-EG" sz="1400" kern="1200" dirty="0">
            <a:solidFill>
              <a:schemeClr val="tx1"/>
            </a:solidFill>
          </a:endParaRPr>
        </a:p>
      </dsp:txBody>
      <dsp:txXfrm>
        <a:off x="1055836" y="2017116"/>
        <a:ext cx="720103" cy="720103"/>
      </dsp:txXfrm>
    </dsp:sp>
    <dsp:sp modelId="{6FB78D67-657A-41BB-994F-DD221DD09673}">
      <dsp:nvSpPr>
        <dsp:cNvPr id="0" name=""/>
        <dsp:cNvSpPr/>
      </dsp:nvSpPr>
      <dsp:spPr>
        <a:xfrm rot="13114286">
          <a:off x="2170857" y="1355906"/>
          <a:ext cx="239246" cy="384721"/>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ar-EG" sz="1200" kern="1200"/>
        </a:p>
      </dsp:txBody>
      <dsp:txXfrm rot="10800000">
        <a:off x="2234802" y="1455225"/>
        <a:ext cx="167472" cy="230833"/>
      </dsp:txXfrm>
    </dsp:sp>
    <dsp:sp modelId="{675D7B8B-0B0E-4F2C-8A6F-CB2489F54101}">
      <dsp:nvSpPr>
        <dsp:cNvPr id="0" name=""/>
        <dsp:cNvSpPr/>
      </dsp:nvSpPr>
      <dsp:spPr>
        <a:xfrm>
          <a:off x="1201433" y="576656"/>
          <a:ext cx="1018379" cy="1018379"/>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en-US" sz="1400" kern="1200" dirty="0" smtClean="0">
              <a:solidFill>
                <a:schemeClr val="tx1"/>
              </a:solidFill>
            </a:rPr>
            <a:t>Install</a:t>
          </a:r>
          <a:endParaRPr lang="ar-EG" sz="1400" kern="1200" dirty="0">
            <a:solidFill>
              <a:schemeClr val="tx1"/>
            </a:solidFill>
          </a:endParaRPr>
        </a:p>
      </dsp:txBody>
      <dsp:txXfrm>
        <a:off x="1350571" y="725794"/>
        <a:ext cx="720103" cy="7201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6FE7D1-1589-48E6-A29B-F07521F29F0E}">
      <dsp:nvSpPr>
        <dsp:cNvPr id="0" name=""/>
        <dsp:cNvSpPr/>
      </dsp:nvSpPr>
      <dsp:spPr>
        <a:xfrm>
          <a:off x="0" y="2050878"/>
          <a:ext cx="7676134" cy="184541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kern="1200" smtClean="0"/>
            <a:t>أهداف توازن العمليات </a:t>
          </a:r>
          <a:r>
            <a:rPr lang="ar-DZ" sz="2000" b="1" kern="1200" smtClean="0"/>
            <a:t>الإنتاجية</a:t>
          </a:r>
          <a:endParaRPr lang="ar-EG" sz="5400" u="none" kern="1200" dirty="0"/>
        </a:p>
      </dsp:txBody>
      <dsp:txXfrm>
        <a:off x="54050" y="2104928"/>
        <a:ext cx="7568034" cy="1737310"/>
      </dsp:txXfrm>
    </dsp:sp>
    <dsp:sp modelId="{5E9AB434-90F5-498C-A266-17AC9D300DF6}">
      <dsp:nvSpPr>
        <dsp:cNvPr id="0" name=""/>
        <dsp:cNvSpPr/>
      </dsp:nvSpPr>
      <dsp:spPr>
        <a:xfrm>
          <a:off x="3083" y="853"/>
          <a:ext cx="1438555" cy="184541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kern="1200" smtClean="0"/>
            <a:t>تحقيق أعلى قدر ممكن من استغلال الموارد المتاحة </a:t>
          </a:r>
          <a:endParaRPr lang="ar-EG" sz="2400" kern="1200" dirty="0"/>
        </a:p>
      </dsp:txBody>
      <dsp:txXfrm>
        <a:off x="45217" y="42987"/>
        <a:ext cx="1354287" cy="1761142"/>
      </dsp:txXfrm>
    </dsp:sp>
    <dsp:sp modelId="{AD98738A-B23F-406E-9561-C618C4C9CD08}">
      <dsp:nvSpPr>
        <dsp:cNvPr id="0" name=""/>
        <dsp:cNvSpPr/>
      </dsp:nvSpPr>
      <dsp:spPr>
        <a:xfrm>
          <a:off x="1562477" y="853"/>
          <a:ext cx="1438555" cy="184541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kern="1200" smtClean="0"/>
            <a:t>تحقيق أدنى قدر ممكن من تكاليف الإنتاج </a:t>
          </a:r>
          <a:endParaRPr lang="ar-EG" sz="2400" kern="1200" dirty="0"/>
        </a:p>
      </dsp:txBody>
      <dsp:txXfrm>
        <a:off x="1604611" y="42987"/>
        <a:ext cx="1354287" cy="1761142"/>
      </dsp:txXfrm>
    </dsp:sp>
    <dsp:sp modelId="{736B3585-F31E-413E-B2C5-F038C7C633C1}">
      <dsp:nvSpPr>
        <dsp:cNvPr id="0" name=""/>
        <dsp:cNvSpPr/>
      </dsp:nvSpPr>
      <dsp:spPr>
        <a:xfrm>
          <a:off x="3121872" y="853"/>
          <a:ext cx="1438555" cy="184541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kern="1200" smtClean="0"/>
            <a:t>تقليل حجم القطع تحت التشغيل </a:t>
          </a:r>
          <a:endParaRPr lang="ar-EG" sz="2400" kern="1200" dirty="0"/>
        </a:p>
      </dsp:txBody>
      <dsp:txXfrm>
        <a:off x="3164006" y="42987"/>
        <a:ext cx="1354287" cy="1761142"/>
      </dsp:txXfrm>
    </dsp:sp>
    <dsp:sp modelId="{1523E058-101E-4528-818E-1D4DBD7B5FFA}">
      <dsp:nvSpPr>
        <dsp:cNvPr id="0" name=""/>
        <dsp:cNvSpPr/>
      </dsp:nvSpPr>
      <dsp:spPr>
        <a:xfrm>
          <a:off x="4681267" y="853"/>
          <a:ext cx="1438555" cy="184541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kern="1200" smtClean="0"/>
            <a:t>تقليل زمن الإنتاج </a:t>
          </a:r>
          <a:endParaRPr lang="ar-EG" sz="2400" kern="1200" dirty="0"/>
        </a:p>
      </dsp:txBody>
      <dsp:txXfrm>
        <a:off x="4723401" y="42987"/>
        <a:ext cx="1354287" cy="1761142"/>
      </dsp:txXfrm>
    </dsp:sp>
    <dsp:sp modelId="{05C7606C-497D-466F-8DE3-AF84EEA83177}">
      <dsp:nvSpPr>
        <dsp:cNvPr id="0" name=""/>
        <dsp:cNvSpPr/>
      </dsp:nvSpPr>
      <dsp:spPr>
        <a:xfrm>
          <a:off x="6240661" y="853"/>
          <a:ext cx="1438555" cy="184541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kern="1200" smtClean="0"/>
            <a:t>تقليل عدد العمليات المتأخرة</a:t>
          </a:r>
          <a:endParaRPr lang="ar-EG" sz="2400" kern="1200" dirty="0"/>
        </a:p>
      </dsp:txBody>
      <dsp:txXfrm>
        <a:off x="6282795" y="42987"/>
        <a:ext cx="1354287" cy="17611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19EF3-E9A4-4A84-B124-6CCEB6426A13}">
      <dsp:nvSpPr>
        <dsp:cNvPr id="0" name=""/>
        <dsp:cNvSpPr/>
      </dsp:nvSpPr>
      <dsp:spPr>
        <a:xfrm>
          <a:off x="2929650" y="1780184"/>
          <a:ext cx="1270733" cy="12707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DZ" sz="1200" b="1" u="none" kern="1200" smtClean="0"/>
            <a:t>خطوات توازن العمليات الإنتاجية </a:t>
          </a:r>
          <a:endParaRPr lang="ar-EG" sz="1200" u="none" kern="1200" dirty="0"/>
        </a:p>
      </dsp:txBody>
      <dsp:txXfrm>
        <a:off x="3115745" y="1966279"/>
        <a:ext cx="898543" cy="898543"/>
      </dsp:txXfrm>
    </dsp:sp>
    <dsp:sp modelId="{AE7DB001-0CC3-4FB9-BC7C-7F6CA90A273A}">
      <dsp:nvSpPr>
        <dsp:cNvPr id="0" name=""/>
        <dsp:cNvSpPr/>
      </dsp:nvSpPr>
      <dsp:spPr>
        <a:xfrm rot="16200000">
          <a:off x="3430761" y="1318447"/>
          <a:ext cx="268510" cy="432049"/>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EG" sz="1900" kern="1200"/>
        </a:p>
      </dsp:txBody>
      <dsp:txXfrm>
        <a:off x="3471038" y="1445134"/>
        <a:ext cx="187957" cy="259229"/>
      </dsp:txXfrm>
    </dsp:sp>
    <dsp:sp modelId="{DFDA1A16-7D14-4BC9-AE5B-97AB786E697B}">
      <dsp:nvSpPr>
        <dsp:cNvPr id="0" name=""/>
        <dsp:cNvSpPr/>
      </dsp:nvSpPr>
      <dsp:spPr>
        <a:xfrm>
          <a:off x="2929650" y="2827"/>
          <a:ext cx="1270733" cy="12707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DZ" sz="2100" kern="1200" smtClean="0"/>
            <a:t>التوازن الفعلى </a:t>
          </a:r>
          <a:endParaRPr lang="ar-EG" sz="2100" kern="1200" dirty="0"/>
        </a:p>
      </dsp:txBody>
      <dsp:txXfrm>
        <a:off x="3115745" y="188922"/>
        <a:ext cx="898543" cy="898543"/>
      </dsp:txXfrm>
    </dsp:sp>
    <dsp:sp modelId="{DC096F1A-4C31-4864-81BF-59045A616770}">
      <dsp:nvSpPr>
        <dsp:cNvPr id="0" name=""/>
        <dsp:cNvSpPr/>
      </dsp:nvSpPr>
      <dsp:spPr>
        <a:xfrm rot="19800000">
          <a:off x="4193798" y="1758987"/>
          <a:ext cx="268510" cy="432049"/>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EG" sz="1900" kern="1200"/>
        </a:p>
      </dsp:txBody>
      <dsp:txXfrm>
        <a:off x="4199194" y="1865535"/>
        <a:ext cx="187957" cy="259229"/>
      </dsp:txXfrm>
    </dsp:sp>
    <dsp:sp modelId="{D739F7B8-8A98-48B9-8005-6D6C5645F72B}">
      <dsp:nvSpPr>
        <dsp:cNvPr id="0" name=""/>
        <dsp:cNvSpPr/>
      </dsp:nvSpPr>
      <dsp:spPr>
        <a:xfrm>
          <a:off x="4468886" y="891506"/>
          <a:ext cx="1270733" cy="12707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DZ" sz="2100" kern="1200" smtClean="0"/>
            <a:t>حساب احتياجات العمالة </a:t>
          </a:r>
          <a:endParaRPr lang="ar-EG" sz="2100" kern="1200" dirty="0"/>
        </a:p>
      </dsp:txBody>
      <dsp:txXfrm>
        <a:off x="4654981" y="1077601"/>
        <a:ext cx="898543" cy="898543"/>
      </dsp:txXfrm>
    </dsp:sp>
    <dsp:sp modelId="{203AF0F4-7292-47C8-91C5-9A3DB6A35DF2}">
      <dsp:nvSpPr>
        <dsp:cNvPr id="0" name=""/>
        <dsp:cNvSpPr/>
      </dsp:nvSpPr>
      <dsp:spPr>
        <a:xfrm rot="1800000">
          <a:off x="4193798" y="2640066"/>
          <a:ext cx="268510" cy="432049"/>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EG" sz="1900" kern="1200"/>
        </a:p>
      </dsp:txBody>
      <dsp:txXfrm>
        <a:off x="4199194" y="2706338"/>
        <a:ext cx="187957" cy="259229"/>
      </dsp:txXfrm>
    </dsp:sp>
    <dsp:sp modelId="{6A289320-41BD-4CD0-AD88-144B8B01E4A7}">
      <dsp:nvSpPr>
        <dsp:cNvPr id="0" name=""/>
        <dsp:cNvSpPr/>
      </dsp:nvSpPr>
      <dsp:spPr>
        <a:xfrm>
          <a:off x="4468886" y="2668863"/>
          <a:ext cx="1270733" cy="12707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DZ" sz="2100" kern="1200" smtClean="0"/>
            <a:t>تقسيم الأعمال </a:t>
          </a:r>
          <a:endParaRPr lang="ar-EG" sz="2100" kern="1200" dirty="0"/>
        </a:p>
      </dsp:txBody>
      <dsp:txXfrm>
        <a:off x="4654981" y="2854958"/>
        <a:ext cx="898543" cy="898543"/>
      </dsp:txXfrm>
    </dsp:sp>
    <dsp:sp modelId="{CD186F28-1A59-412C-876C-9BD94A176832}">
      <dsp:nvSpPr>
        <dsp:cNvPr id="0" name=""/>
        <dsp:cNvSpPr/>
      </dsp:nvSpPr>
      <dsp:spPr>
        <a:xfrm rot="5400000">
          <a:off x="3430761" y="3080605"/>
          <a:ext cx="268510" cy="432049"/>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EG" sz="1900" kern="1200"/>
        </a:p>
      </dsp:txBody>
      <dsp:txXfrm>
        <a:off x="3471038" y="3126739"/>
        <a:ext cx="187957" cy="259229"/>
      </dsp:txXfrm>
    </dsp:sp>
    <dsp:sp modelId="{D28F1E4D-4C7C-4A11-80A4-479E51F3DC19}">
      <dsp:nvSpPr>
        <dsp:cNvPr id="0" name=""/>
        <dsp:cNvSpPr/>
      </dsp:nvSpPr>
      <dsp:spPr>
        <a:xfrm>
          <a:off x="2929650" y="3557541"/>
          <a:ext cx="1270733" cy="12707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DZ" sz="2100" kern="1200" smtClean="0"/>
            <a:t>أوقات توقف العمليات </a:t>
          </a:r>
          <a:endParaRPr lang="ar-EG" sz="2100" kern="1200" dirty="0"/>
        </a:p>
      </dsp:txBody>
      <dsp:txXfrm>
        <a:off x="3115745" y="3743636"/>
        <a:ext cx="898543" cy="898543"/>
      </dsp:txXfrm>
    </dsp:sp>
    <dsp:sp modelId="{BE1F0AB1-BC0B-4750-8790-566D03A3ACED}">
      <dsp:nvSpPr>
        <dsp:cNvPr id="0" name=""/>
        <dsp:cNvSpPr/>
      </dsp:nvSpPr>
      <dsp:spPr>
        <a:xfrm rot="9000000">
          <a:off x="2667725" y="2640066"/>
          <a:ext cx="268510" cy="432049"/>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EG" sz="1900" kern="1200"/>
        </a:p>
      </dsp:txBody>
      <dsp:txXfrm rot="10800000">
        <a:off x="2742882" y="2706338"/>
        <a:ext cx="187957" cy="259229"/>
      </dsp:txXfrm>
    </dsp:sp>
    <dsp:sp modelId="{DA2CD6E5-44AD-437E-9A9F-0D27DA795B7E}">
      <dsp:nvSpPr>
        <dsp:cNvPr id="0" name=""/>
        <dsp:cNvSpPr/>
      </dsp:nvSpPr>
      <dsp:spPr>
        <a:xfrm>
          <a:off x="1390414" y="2668863"/>
          <a:ext cx="1270733" cy="12707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DZ" sz="2100" kern="1200" smtClean="0"/>
            <a:t>توازن العمليات النظرى </a:t>
          </a:r>
          <a:endParaRPr lang="ar-EG" sz="2100" kern="1200" dirty="0"/>
        </a:p>
      </dsp:txBody>
      <dsp:txXfrm>
        <a:off x="1576509" y="2854958"/>
        <a:ext cx="898543" cy="898543"/>
      </dsp:txXfrm>
    </dsp:sp>
    <dsp:sp modelId="{F1640C30-4B86-4490-8AF2-19B5AF5BDF72}">
      <dsp:nvSpPr>
        <dsp:cNvPr id="0" name=""/>
        <dsp:cNvSpPr/>
      </dsp:nvSpPr>
      <dsp:spPr>
        <a:xfrm rot="12600000">
          <a:off x="2667725" y="1758987"/>
          <a:ext cx="268510" cy="432049"/>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EG" sz="1900" kern="1200"/>
        </a:p>
      </dsp:txBody>
      <dsp:txXfrm rot="10800000">
        <a:off x="2742882" y="1865535"/>
        <a:ext cx="187957" cy="259229"/>
      </dsp:txXfrm>
    </dsp:sp>
    <dsp:sp modelId="{B8B12187-2E20-44C8-9EC7-B8B22962DEDF}">
      <dsp:nvSpPr>
        <dsp:cNvPr id="0" name=""/>
        <dsp:cNvSpPr/>
      </dsp:nvSpPr>
      <dsp:spPr>
        <a:xfrm>
          <a:off x="1390414" y="891506"/>
          <a:ext cx="1270733" cy="12707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DZ" sz="2100" kern="1200" smtClean="0"/>
            <a:t>قوائم المهارات </a:t>
          </a:r>
          <a:endParaRPr lang="ar-EG" sz="2100" kern="1200" dirty="0"/>
        </a:p>
      </dsp:txBody>
      <dsp:txXfrm>
        <a:off x="1576509" y="1077601"/>
        <a:ext cx="898543" cy="8985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639FB3-0F29-4851-88B0-0299AD91C06F}">
      <dsp:nvSpPr>
        <dsp:cNvPr id="0" name=""/>
        <dsp:cNvSpPr/>
      </dsp:nvSpPr>
      <dsp:spPr>
        <a:xfrm>
          <a:off x="3156512" y="1593540"/>
          <a:ext cx="1429742" cy="1197583"/>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EG" sz="2000" b="1" kern="1200" dirty="0" smtClean="0"/>
            <a:t>يعمل الأداء على أربعة مراحل </a:t>
          </a:r>
          <a:endParaRPr lang="ar-EG" sz="2000" kern="1200" dirty="0"/>
        </a:p>
      </dsp:txBody>
      <dsp:txXfrm>
        <a:off x="3365893" y="1768922"/>
        <a:ext cx="1010980" cy="846819"/>
      </dsp:txXfrm>
    </dsp:sp>
    <dsp:sp modelId="{6FC3D7E2-B5D0-440C-A665-DB94F7ADCC49}">
      <dsp:nvSpPr>
        <dsp:cNvPr id="0" name=""/>
        <dsp:cNvSpPr/>
      </dsp:nvSpPr>
      <dsp:spPr>
        <a:xfrm rot="16185019">
          <a:off x="3758961" y="1199089"/>
          <a:ext cx="217887" cy="390139"/>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EG" sz="1700" kern="1200"/>
        </a:p>
      </dsp:txBody>
      <dsp:txXfrm rot="10800000">
        <a:off x="3791786" y="1309800"/>
        <a:ext cx="152521" cy="234083"/>
      </dsp:txXfrm>
    </dsp:sp>
    <dsp:sp modelId="{1122E0F2-B824-4A55-A0C0-1996F998C9DC}">
      <dsp:nvSpPr>
        <dsp:cNvPr id="0" name=""/>
        <dsp:cNvSpPr/>
      </dsp:nvSpPr>
      <dsp:spPr>
        <a:xfrm>
          <a:off x="3182832" y="-42362"/>
          <a:ext cx="1362963" cy="1224807"/>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EG" sz="2000" b="1" kern="1200" dirty="0" smtClean="0"/>
            <a:t>مكافآة الأداء </a:t>
          </a:r>
          <a:endParaRPr lang="ar-EG" sz="2000" kern="1200" dirty="0"/>
        </a:p>
      </dsp:txBody>
      <dsp:txXfrm>
        <a:off x="3382433" y="137007"/>
        <a:ext cx="963761" cy="866069"/>
      </dsp:txXfrm>
    </dsp:sp>
    <dsp:sp modelId="{BFB9C92F-F240-42C5-BDE7-8CEE1167A85E}">
      <dsp:nvSpPr>
        <dsp:cNvPr id="0" name=""/>
        <dsp:cNvSpPr/>
      </dsp:nvSpPr>
      <dsp:spPr>
        <a:xfrm rot="21566646">
          <a:off x="4643374" y="1989104"/>
          <a:ext cx="137735" cy="390139"/>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EG" sz="1700" kern="1200"/>
        </a:p>
      </dsp:txBody>
      <dsp:txXfrm>
        <a:off x="4643375" y="2067332"/>
        <a:ext cx="96415" cy="234083"/>
      </dsp:txXfrm>
    </dsp:sp>
    <dsp:sp modelId="{86831CB4-BC9F-4007-8859-A5162ED59B00}">
      <dsp:nvSpPr>
        <dsp:cNvPr id="0" name=""/>
        <dsp:cNvSpPr/>
      </dsp:nvSpPr>
      <dsp:spPr>
        <a:xfrm>
          <a:off x="4846040" y="1582181"/>
          <a:ext cx="1250086" cy="1189259"/>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EG" sz="2000" b="1" kern="1200" dirty="0" smtClean="0"/>
            <a:t>تخطيط الاداء </a:t>
          </a:r>
          <a:endParaRPr lang="ar-EG" sz="2000" kern="1200" dirty="0"/>
        </a:p>
      </dsp:txBody>
      <dsp:txXfrm>
        <a:off x="5029111" y="1756344"/>
        <a:ext cx="883944" cy="840933"/>
      </dsp:txXfrm>
    </dsp:sp>
    <dsp:sp modelId="{8A2BD883-6B12-45D5-94EA-0BE1A733EB59}">
      <dsp:nvSpPr>
        <dsp:cNvPr id="0" name=""/>
        <dsp:cNvSpPr/>
      </dsp:nvSpPr>
      <dsp:spPr>
        <a:xfrm rot="5415274">
          <a:off x="3770568" y="2774242"/>
          <a:ext cx="194726" cy="390139"/>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EG" sz="1700" kern="1200"/>
        </a:p>
      </dsp:txBody>
      <dsp:txXfrm rot="10800000">
        <a:off x="3799907" y="2823061"/>
        <a:ext cx="136308" cy="234083"/>
      </dsp:txXfrm>
    </dsp:sp>
    <dsp:sp modelId="{E7C57556-D384-4701-B89F-A974E7D884EF}">
      <dsp:nvSpPr>
        <dsp:cNvPr id="0" name=""/>
        <dsp:cNvSpPr/>
      </dsp:nvSpPr>
      <dsp:spPr>
        <a:xfrm>
          <a:off x="3196188" y="3158520"/>
          <a:ext cx="1336250" cy="1250121"/>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EG" sz="2000" b="1" kern="1200" dirty="0" smtClean="0"/>
            <a:t>إدارة الأداء </a:t>
          </a:r>
          <a:endParaRPr lang="ar-EG" sz="2000" kern="1200" dirty="0"/>
        </a:p>
      </dsp:txBody>
      <dsp:txXfrm>
        <a:off x="3391877" y="3341596"/>
        <a:ext cx="944872" cy="883969"/>
      </dsp:txXfrm>
    </dsp:sp>
    <dsp:sp modelId="{EAD60138-BBE9-4D40-90F0-D5C5D8B3F4E1}">
      <dsp:nvSpPr>
        <dsp:cNvPr id="0" name=""/>
        <dsp:cNvSpPr/>
      </dsp:nvSpPr>
      <dsp:spPr>
        <a:xfrm rot="10833062">
          <a:off x="2997075" y="1989396"/>
          <a:ext cx="112704" cy="390139"/>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EG" sz="1700" kern="1200"/>
        </a:p>
      </dsp:txBody>
      <dsp:txXfrm rot="10800000">
        <a:off x="3030885" y="2067587"/>
        <a:ext cx="78893" cy="234083"/>
      </dsp:txXfrm>
    </dsp:sp>
    <dsp:sp modelId="{7055DDFF-C15D-4952-AA5D-234A3D838FD3}">
      <dsp:nvSpPr>
        <dsp:cNvPr id="0" name=""/>
        <dsp:cNvSpPr/>
      </dsp:nvSpPr>
      <dsp:spPr>
        <a:xfrm>
          <a:off x="1571133" y="1528743"/>
          <a:ext cx="1372819" cy="1296134"/>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EG" sz="2000" b="1" kern="1200" dirty="0" smtClean="0"/>
            <a:t>تقيم ومراجعة الأداء </a:t>
          </a:r>
          <a:endParaRPr lang="ar-EG" sz="2000" kern="1200" dirty="0"/>
        </a:p>
      </dsp:txBody>
      <dsp:txXfrm>
        <a:off x="1772178" y="1718557"/>
        <a:ext cx="970729" cy="9165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BFBC0B-2D4B-43A0-8F0B-BB6B65E1B2C0}">
      <dsp:nvSpPr>
        <dsp:cNvPr id="0" name=""/>
        <dsp:cNvSpPr/>
      </dsp:nvSpPr>
      <dsp:spPr>
        <a:xfrm>
          <a:off x="2308955" y="-3184"/>
          <a:ext cx="1776160" cy="96602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t>الخطوة الأولى : تحليل الأداء</a:t>
          </a:r>
          <a:endParaRPr lang="ar-EG" sz="1600" kern="1200" dirty="0"/>
        </a:p>
      </dsp:txBody>
      <dsp:txXfrm>
        <a:off x="2356113" y="43974"/>
        <a:ext cx="1681844" cy="871713"/>
      </dsp:txXfrm>
    </dsp:sp>
    <dsp:sp modelId="{485423EF-7F48-43D1-8B1E-685315B9814B}">
      <dsp:nvSpPr>
        <dsp:cNvPr id="0" name=""/>
        <dsp:cNvSpPr/>
      </dsp:nvSpPr>
      <dsp:spPr>
        <a:xfrm>
          <a:off x="1310443" y="479830"/>
          <a:ext cx="3773184" cy="3773184"/>
        </a:xfrm>
        <a:custGeom>
          <a:avLst/>
          <a:gdLst/>
          <a:ahLst/>
          <a:cxnLst/>
          <a:rect l="0" t="0" r="0" b="0"/>
          <a:pathLst>
            <a:path>
              <a:moveTo>
                <a:pt x="2782272" y="226174"/>
              </a:moveTo>
              <a:arcTo wR="1886592" hR="1886592" stAng="17900626" swAng="1554129"/>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6EBFEC3-1BB8-4255-A52A-4132C49C997A}">
      <dsp:nvSpPr>
        <dsp:cNvPr id="0" name=""/>
        <dsp:cNvSpPr/>
      </dsp:nvSpPr>
      <dsp:spPr>
        <a:xfrm>
          <a:off x="4014278" y="1271082"/>
          <a:ext cx="1954026" cy="10247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t>الخطوة الثانية : البحث سبب المشكلة </a:t>
          </a:r>
          <a:endParaRPr lang="ar-EG" sz="1600" kern="1200" dirty="0"/>
        </a:p>
      </dsp:txBody>
      <dsp:txXfrm>
        <a:off x="4064300" y="1321104"/>
        <a:ext cx="1853982" cy="924656"/>
      </dsp:txXfrm>
    </dsp:sp>
    <dsp:sp modelId="{3CB08EAA-5394-4DA6-9606-6E3440F74C44}">
      <dsp:nvSpPr>
        <dsp:cNvPr id="0" name=""/>
        <dsp:cNvSpPr/>
      </dsp:nvSpPr>
      <dsp:spPr>
        <a:xfrm>
          <a:off x="1310443" y="479830"/>
          <a:ext cx="3773184" cy="3773184"/>
        </a:xfrm>
        <a:custGeom>
          <a:avLst/>
          <a:gdLst/>
          <a:ahLst/>
          <a:cxnLst/>
          <a:rect l="0" t="0" r="0" b="0"/>
          <a:pathLst>
            <a:path>
              <a:moveTo>
                <a:pt x="3772274" y="1827993"/>
              </a:moveTo>
              <a:arcTo wR="1886592" hR="1886592" stAng="21493204" swAng="2190366"/>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8BA8AD6-31E7-4910-95FA-4BD8A9077094}">
      <dsp:nvSpPr>
        <dsp:cNvPr id="0" name=""/>
        <dsp:cNvSpPr/>
      </dsp:nvSpPr>
      <dsp:spPr>
        <a:xfrm>
          <a:off x="3454728" y="3451008"/>
          <a:ext cx="1702438" cy="88339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t>الخطوة الثالثة: اختيار وسيلة التدخل أو المعالجة</a:t>
          </a:r>
          <a:endParaRPr lang="ar-EG" sz="1600" kern="1200" dirty="0"/>
        </a:p>
      </dsp:txBody>
      <dsp:txXfrm>
        <a:off x="3497852" y="3494132"/>
        <a:ext cx="1616190" cy="797151"/>
      </dsp:txXfrm>
    </dsp:sp>
    <dsp:sp modelId="{2CF49DEA-38B5-4A75-8BD4-DB9C016B3613}">
      <dsp:nvSpPr>
        <dsp:cNvPr id="0" name=""/>
        <dsp:cNvSpPr/>
      </dsp:nvSpPr>
      <dsp:spPr>
        <a:xfrm>
          <a:off x="1310443" y="479830"/>
          <a:ext cx="3773184" cy="3773184"/>
        </a:xfrm>
        <a:custGeom>
          <a:avLst/>
          <a:gdLst/>
          <a:ahLst/>
          <a:cxnLst/>
          <a:rect l="0" t="0" r="0" b="0"/>
          <a:pathLst>
            <a:path>
              <a:moveTo>
                <a:pt x="2139953" y="3756094"/>
              </a:moveTo>
              <a:arcTo wR="1886592" hR="1886592" stAng="4936926" swAng="782318"/>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6F0661B-7E1C-4CBD-B962-F507BEAFDC1F}">
      <dsp:nvSpPr>
        <dsp:cNvPr id="0" name=""/>
        <dsp:cNvSpPr/>
      </dsp:nvSpPr>
      <dsp:spPr>
        <a:xfrm>
          <a:off x="1158510" y="3451008"/>
          <a:ext cx="1859228" cy="88339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t>الخطوة الرابعة: تطبيق وسيلة أو طريقة المعالجة</a:t>
          </a:r>
          <a:endParaRPr lang="ar-EG" sz="1600" kern="1200" dirty="0"/>
        </a:p>
      </dsp:txBody>
      <dsp:txXfrm>
        <a:off x="1201634" y="3494132"/>
        <a:ext cx="1772980" cy="797151"/>
      </dsp:txXfrm>
    </dsp:sp>
    <dsp:sp modelId="{0522B1C0-01D5-4677-A7DE-D8B71D026FC3}">
      <dsp:nvSpPr>
        <dsp:cNvPr id="0" name=""/>
        <dsp:cNvSpPr/>
      </dsp:nvSpPr>
      <dsp:spPr>
        <a:xfrm>
          <a:off x="1310443" y="479830"/>
          <a:ext cx="3773184" cy="3773184"/>
        </a:xfrm>
        <a:custGeom>
          <a:avLst/>
          <a:gdLst/>
          <a:ahLst/>
          <a:cxnLst/>
          <a:rect l="0" t="0" r="0" b="0"/>
          <a:pathLst>
            <a:path>
              <a:moveTo>
                <a:pt x="336032" y="2961298"/>
              </a:moveTo>
              <a:arcTo wR="1886592" hR="1886592" stAng="8716430" swAng="2190366"/>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FB7B1EE-5A39-45AC-B144-45CFAB3E246A}">
      <dsp:nvSpPr>
        <dsp:cNvPr id="0" name=""/>
        <dsp:cNvSpPr/>
      </dsp:nvSpPr>
      <dsp:spPr>
        <a:xfrm>
          <a:off x="531233" y="1271082"/>
          <a:ext cx="1743093" cy="10247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t>الخطوة الخامسة: مراقبة وتقييم الأداء</a:t>
          </a:r>
          <a:endParaRPr lang="ar-EG" sz="1600" kern="1200" dirty="0"/>
        </a:p>
      </dsp:txBody>
      <dsp:txXfrm>
        <a:off x="581255" y="1321104"/>
        <a:ext cx="1643049" cy="924656"/>
      </dsp:txXfrm>
    </dsp:sp>
    <dsp:sp modelId="{CE9BB04F-B089-4BF6-A134-E93105284840}">
      <dsp:nvSpPr>
        <dsp:cNvPr id="0" name=""/>
        <dsp:cNvSpPr/>
      </dsp:nvSpPr>
      <dsp:spPr>
        <a:xfrm>
          <a:off x="1310443" y="479830"/>
          <a:ext cx="3773184" cy="3773184"/>
        </a:xfrm>
        <a:custGeom>
          <a:avLst/>
          <a:gdLst/>
          <a:ahLst/>
          <a:cxnLst/>
          <a:rect l="0" t="0" r="0" b="0"/>
          <a:pathLst>
            <a:path>
              <a:moveTo>
                <a:pt x="355561" y="784242"/>
              </a:moveTo>
              <a:arcTo wR="1886592" hR="1886592" stAng="12945245" swAng="1554129"/>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26/07/1441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26/07/1441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26/07/1441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26/07/1441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26/07/1441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26/07/1441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26/07/1441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hmed.elbarbary@fapa.bu.edu.eg"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07" y="0"/>
            <a:ext cx="13204359" cy="7258923"/>
          </a:xfrm>
          <a:prstGeom prst="rect">
            <a:avLst/>
          </a:prstGeom>
        </p:spPr>
      </p:pic>
      <p:sp>
        <p:nvSpPr>
          <p:cNvPr id="3" name="Subtitle 2"/>
          <p:cNvSpPr>
            <a:spLocks noGrp="1"/>
          </p:cNvSpPr>
          <p:nvPr>
            <p:ph type="subTitle" idx="1"/>
          </p:nvPr>
        </p:nvSpPr>
        <p:spPr>
          <a:xfrm>
            <a:off x="1893196" y="1731818"/>
            <a:ext cx="9374554" cy="3268304"/>
          </a:xfrm>
        </p:spPr>
        <p:txBody>
          <a:bodyPr>
            <a:normAutofit fontScale="70000" lnSpcReduction="20000"/>
          </a:bodyPr>
          <a:lstStyle/>
          <a:p>
            <a:pPr>
              <a:defRPr/>
            </a:pPr>
            <a:r>
              <a:rPr lang="ar-EG" sz="4300" b="1" dirty="0">
                <a:latin typeface="Times New Roman" pitchFamily="18" charset="0"/>
                <a:cs typeface="Times New Roman" pitchFamily="18" charset="0"/>
              </a:rPr>
              <a:t>تكنولوجيا إنتاج </a:t>
            </a:r>
            <a:r>
              <a:rPr lang="ar-EG" sz="4300" b="1" dirty="0" smtClean="0">
                <a:latin typeface="Times New Roman" pitchFamily="18" charset="0"/>
                <a:cs typeface="Times New Roman" pitchFamily="18" charset="0"/>
              </a:rPr>
              <a:t>الملابس3</a:t>
            </a:r>
          </a:p>
          <a:p>
            <a:pPr>
              <a:defRPr/>
            </a:pPr>
            <a:endParaRPr lang="ar-EG" sz="4300" b="1" dirty="0" smtClean="0">
              <a:latin typeface="Times New Roman" pitchFamily="18" charset="0"/>
              <a:cs typeface="Times New Roman" pitchFamily="18" charset="0"/>
            </a:endParaRPr>
          </a:p>
          <a:p>
            <a:pPr>
              <a:defRPr/>
            </a:pPr>
            <a:endParaRPr lang="ar-EG" sz="4300" b="1" dirty="0">
              <a:latin typeface="Times New Roman" pitchFamily="18" charset="0"/>
              <a:cs typeface="Times New Roman" pitchFamily="18" charset="0"/>
            </a:endParaRPr>
          </a:p>
          <a:p>
            <a:pPr>
              <a:defRPr/>
            </a:pPr>
            <a:r>
              <a:rPr lang="ar-EG" sz="4300" b="1" dirty="0" smtClean="0">
                <a:latin typeface="Times New Roman" pitchFamily="18" charset="0"/>
                <a:cs typeface="Times New Roman" pitchFamily="18" charset="0"/>
              </a:rPr>
              <a:t>"</a:t>
            </a:r>
            <a:r>
              <a:rPr lang="ar-EG" sz="4300" b="1" dirty="0">
                <a:latin typeface="Times New Roman" pitchFamily="18" charset="0"/>
                <a:cs typeface="Times New Roman" pitchFamily="18" charset="0"/>
              </a:rPr>
              <a:t>الفرقة الرابعة</a:t>
            </a:r>
            <a:r>
              <a:rPr lang="ar-EG" sz="4300" b="1" dirty="0" smtClean="0">
                <a:latin typeface="Times New Roman" pitchFamily="18" charset="0"/>
                <a:cs typeface="Times New Roman" pitchFamily="18" charset="0"/>
              </a:rPr>
              <a:t>« المستوى الخامس»</a:t>
            </a:r>
            <a:endParaRPr lang="ar-EG" sz="4300" b="1" dirty="0">
              <a:latin typeface="Times New Roman" pitchFamily="18" charset="0"/>
              <a:cs typeface="Times New Roman" pitchFamily="18" charset="0"/>
            </a:endParaRPr>
          </a:p>
          <a:p>
            <a:pPr>
              <a:defRPr/>
            </a:pPr>
            <a:endParaRPr lang="ar-EG" sz="4300" b="1" dirty="0" smtClean="0">
              <a:latin typeface="Times New Roman" pitchFamily="18" charset="0"/>
              <a:cs typeface="Times New Roman" pitchFamily="18" charset="0"/>
            </a:endParaRPr>
          </a:p>
          <a:p>
            <a:pPr>
              <a:defRPr/>
            </a:pPr>
            <a:r>
              <a:rPr lang="ar-EG" sz="4300" b="1" dirty="0" smtClean="0">
                <a:latin typeface="Times New Roman" pitchFamily="18" charset="0"/>
                <a:cs typeface="Times New Roman" pitchFamily="18" charset="0"/>
              </a:rPr>
              <a:t>إعــــــــــــــــــداد</a:t>
            </a:r>
            <a:endParaRPr lang="ar-EG" sz="4300" b="1" dirty="0">
              <a:latin typeface="Times New Roman" pitchFamily="18" charset="0"/>
              <a:cs typeface="Times New Roman" pitchFamily="18" charset="0"/>
            </a:endParaRPr>
          </a:p>
          <a:p>
            <a:pPr>
              <a:defRPr/>
            </a:pPr>
            <a:r>
              <a:rPr lang="ar-EG" sz="4300" b="1" dirty="0">
                <a:solidFill>
                  <a:schemeClr val="bg1"/>
                </a:solidFill>
                <a:latin typeface="Times New Roman" pitchFamily="18" charset="0"/>
                <a:cs typeface="Times New Roman" pitchFamily="18" charset="0"/>
              </a:rPr>
              <a:t>د/ أحمد فهيم البربرى </a:t>
            </a:r>
          </a:p>
          <a:p>
            <a:endParaRPr lang="ar-EG" dirty="0">
              <a:solidFill>
                <a:schemeClr val="bg1"/>
              </a:solidFill>
            </a:endParaRPr>
          </a:p>
        </p:txBody>
      </p:sp>
      <p:sp>
        <p:nvSpPr>
          <p:cNvPr id="4" name="TextBox 3"/>
          <p:cNvSpPr txBox="1"/>
          <p:nvPr/>
        </p:nvSpPr>
        <p:spPr>
          <a:xfrm>
            <a:off x="2598057" y="5486404"/>
            <a:ext cx="6901238"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fontAlgn="auto">
              <a:spcAft>
                <a:spcPts val="0"/>
              </a:spcAft>
              <a:buFont typeface="Wingdings 2"/>
              <a:buNone/>
              <a:defRPr/>
            </a:pPr>
            <a:r>
              <a:rPr lang="en-US" sz="2800" b="1" u="sng" dirty="0">
                <a:hlinkClick r:id="rId3"/>
              </a:rPr>
              <a:t>Ahmed.elbarbary@fapa.bu.edu.eg</a:t>
            </a:r>
            <a:endParaRPr lang="en-US" sz="2800" b="1" u="sng" dirty="0"/>
          </a:p>
        </p:txBody>
      </p:sp>
      <p:pic>
        <p:nvPicPr>
          <p:cNvPr id="6" name="Picture 5" descr="images.jpg"/>
          <p:cNvPicPr>
            <a:picLocks noChangeAspect="1"/>
          </p:cNvPicPr>
          <p:nvPr/>
        </p:nvPicPr>
        <p:blipFill>
          <a:blip r:embed="rId4"/>
          <a:stretch>
            <a:fillRect/>
          </a:stretch>
        </p:blipFill>
        <p:spPr>
          <a:xfrm>
            <a:off x="10290629" y="631993"/>
            <a:ext cx="977121" cy="10076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93228771"/>
      </p:ext>
    </p:extLst>
  </p:cSld>
  <p:clrMapOvr>
    <a:masterClrMapping/>
  </p:clrMapOvr>
  <mc:AlternateContent xmlns:mc="http://schemas.openxmlformats.org/markup-compatibility/2006" xmlns:p14="http://schemas.microsoft.com/office/powerpoint/2010/main">
    <mc:Choice Requires="p14">
      <p:transition spd="slow" p14:dur="2000" advTm="8451"/>
    </mc:Choice>
    <mc:Fallback xmlns="">
      <p:transition spd="slow" advTm="845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758960847"/>
              </p:ext>
            </p:extLst>
          </p:nvPr>
        </p:nvGraphicFramePr>
        <p:xfrm>
          <a:off x="3812147" y="1831257"/>
          <a:ext cx="7130034" cy="4831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7199289" y="807098"/>
            <a:ext cx="4621637" cy="789882"/>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a:defRPr/>
            </a:pPr>
            <a:r>
              <a:rPr lang="ar-EG" sz="2000" b="1" dirty="0">
                <a:solidFill>
                  <a:schemeClr val="tx1"/>
                </a:solidFill>
              </a:rPr>
              <a:t>الخطوات توازن العمليات الإنتاجية </a:t>
            </a:r>
          </a:p>
        </p:txBody>
      </p:sp>
    </p:spTree>
    <p:extLst>
      <p:ext uri="{BB962C8B-B14F-4D97-AF65-F5344CB8AC3E}">
        <p14:creationId xmlns:p14="http://schemas.microsoft.com/office/powerpoint/2010/main" val="3397021631"/>
      </p:ext>
    </p:extLst>
  </p:cSld>
  <p:clrMapOvr>
    <a:masterClrMapping/>
  </p:clrMapOvr>
  <mc:AlternateContent xmlns:mc="http://schemas.openxmlformats.org/markup-compatibility/2006" xmlns:p14="http://schemas.microsoft.com/office/powerpoint/2010/main">
    <mc:Choice Requires="p14">
      <p:transition spd="slow" p14:dur="2000" advTm="388"/>
    </mc:Choice>
    <mc:Fallback xmlns="">
      <p:transition spd="slow" advTm="388"/>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756080" y="1017430"/>
            <a:ext cx="9169758" cy="4643951"/>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ar-DZ" b="1" dirty="0" smtClean="0"/>
              <a:t>فاقد الاتزان </a:t>
            </a:r>
            <a:r>
              <a:rPr lang="ar-EG" b="1" dirty="0" smtClean="0"/>
              <a:t>:</a:t>
            </a:r>
          </a:p>
          <a:p>
            <a:pPr marL="46037" indent="0" algn="just">
              <a:buFont typeface="Georgia" panose="02040502050405020303" pitchFamily="18" charset="0"/>
              <a:buNone/>
              <a:defRPr/>
            </a:pPr>
            <a:r>
              <a:rPr lang="ar-EG" dirty="0" smtClean="0"/>
              <a:t>  </a:t>
            </a:r>
            <a:r>
              <a:rPr lang="ar-DZ" dirty="0" smtClean="0"/>
              <a:t>هو فاقد فى قوة العمالة أو استخدام الماكينات نتيجة لتقريب الأرقام النظرية فى حساب الاتزان لإعداد صحيحة فعلية من الماكينات والعمالة .</a:t>
            </a:r>
            <a:endParaRPr lang="ar-EG" dirty="0" smtClean="0"/>
          </a:p>
          <a:p>
            <a:pPr algn="just">
              <a:defRPr/>
            </a:pPr>
            <a:endParaRPr lang="ar-EG" dirty="0" smtClean="0"/>
          </a:p>
          <a:p>
            <a:pPr algn="just">
              <a:defRPr/>
            </a:pPr>
            <a:endParaRPr lang="ar-EG" dirty="0" smtClean="0"/>
          </a:p>
          <a:p>
            <a:pPr marL="46037" indent="0" algn="just">
              <a:buFont typeface="Georgia" panose="02040502050405020303" pitchFamily="18" charset="0"/>
              <a:buNone/>
              <a:defRPr/>
            </a:pPr>
            <a:endParaRPr lang="en-US" dirty="0" smtClean="0"/>
          </a:p>
          <a:p>
            <a:pPr marL="46037" indent="0">
              <a:buFont typeface="Georgia" panose="02040502050405020303" pitchFamily="18" charset="0"/>
              <a:buNone/>
              <a:defRPr/>
            </a:pPr>
            <a:r>
              <a:rPr lang="ar-DZ" dirty="0" smtClean="0"/>
              <a:t>فاقد الاتزان =</a:t>
            </a:r>
            <a:r>
              <a:rPr lang="ar-EG" dirty="0" smtClean="0"/>
              <a:t>            العدد الفعلى – العدد النظرى </a:t>
            </a:r>
          </a:p>
          <a:p>
            <a:pPr marL="46037" indent="0" algn="ctr">
              <a:buFont typeface="Georgia" panose="02040502050405020303" pitchFamily="18" charset="0"/>
              <a:buNone/>
              <a:defRPr/>
            </a:pPr>
            <a:r>
              <a:rPr lang="ar-DZ" dirty="0" smtClean="0"/>
              <a:t>   </a:t>
            </a:r>
            <a:r>
              <a:rPr lang="ar-EG" dirty="0" smtClean="0"/>
              <a:t>                                                  ×  100</a:t>
            </a:r>
            <a:endParaRPr lang="en-US" dirty="0" smtClean="0"/>
          </a:p>
          <a:p>
            <a:pPr marL="46037" indent="0" algn="ctr">
              <a:buFont typeface="Georgia" panose="02040502050405020303" pitchFamily="18" charset="0"/>
              <a:buNone/>
              <a:defRPr/>
            </a:pPr>
            <a:r>
              <a:rPr lang="ar-EG" dirty="0" smtClean="0"/>
              <a:t>العدد النظرى للماكينات </a:t>
            </a:r>
            <a:endParaRPr lang="ar-EG" dirty="0"/>
          </a:p>
        </p:txBody>
      </p:sp>
      <p:cxnSp>
        <p:nvCxnSpPr>
          <p:cNvPr id="5" name="Straight Connector 4"/>
          <p:cNvCxnSpPr/>
          <p:nvPr/>
        </p:nvCxnSpPr>
        <p:spPr>
          <a:xfrm flipH="1">
            <a:off x="5915047" y="4656830"/>
            <a:ext cx="33845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6749675"/>
      </p:ext>
    </p:extLst>
  </p:cSld>
  <p:clrMapOvr>
    <a:masterClrMapping/>
  </p:clrMapOvr>
  <mc:AlternateContent xmlns:mc="http://schemas.openxmlformats.org/markup-compatibility/2006" xmlns:p14="http://schemas.microsoft.com/office/powerpoint/2010/main">
    <mc:Choice Requires="p14">
      <p:transition spd="slow" p14:dur="2000" advTm="506"/>
    </mc:Choice>
    <mc:Fallback xmlns="">
      <p:transition spd="slow" advTm="506"/>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443211" y="203867"/>
            <a:ext cx="6814467" cy="890837"/>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ar-EG" dirty="0" smtClean="0"/>
              <a:t>قانون فاقد الاتزان</a:t>
            </a:r>
            <a:endParaRPr lang="ar-EG" dirty="0"/>
          </a:p>
        </p:txBody>
      </p:sp>
      <p:sp>
        <p:nvSpPr>
          <p:cNvPr id="5" name="Content Placeholder 2"/>
          <p:cNvSpPr txBox="1">
            <a:spLocks/>
          </p:cNvSpPr>
          <p:nvPr/>
        </p:nvSpPr>
        <p:spPr>
          <a:xfrm>
            <a:off x="3425780" y="1321468"/>
            <a:ext cx="8010170" cy="1460370"/>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 indent="0" algn="ctr">
              <a:buFont typeface="Georgia" panose="02040502050405020303" pitchFamily="18" charset="0"/>
              <a:buNone/>
            </a:pPr>
            <a:r>
              <a:rPr lang="ar-EG" altLang="ar-EG" dirty="0" smtClean="0"/>
              <a:t>        </a:t>
            </a:r>
            <a:r>
              <a:rPr lang="ar-EG" altLang="ar-EG" b="1" dirty="0" smtClean="0"/>
              <a:t>الإنتاج الفعلى - الانتاج النظرى </a:t>
            </a:r>
          </a:p>
          <a:p>
            <a:pPr marL="44450" indent="0">
              <a:buFont typeface="Georgia" panose="02040502050405020303" pitchFamily="18" charset="0"/>
              <a:buNone/>
            </a:pPr>
            <a:r>
              <a:rPr lang="ar-EG" altLang="ar-EG" b="1" dirty="0" smtClean="0"/>
              <a:t>فاقد الاتزان =                                                      ×100</a:t>
            </a:r>
          </a:p>
          <a:p>
            <a:pPr marL="44450" indent="0" algn="ctr">
              <a:buFont typeface="Georgia" panose="02040502050405020303" pitchFamily="18" charset="0"/>
              <a:buNone/>
            </a:pPr>
            <a:r>
              <a:rPr lang="ar-EG" altLang="ar-EG" b="1" dirty="0" smtClean="0"/>
              <a:t>                                                                                             العدد النظرى للماكينات    </a:t>
            </a:r>
          </a:p>
        </p:txBody>
      </p:sp>
      <p:sp>
        <p:nvSpPr>
          <p:cNvPr id="6" name="TextBox 5"/>
          <p:cNvSpPr txBox="1">
            <a:spLocks noChangeArrowheads="1"/>
          </p:cNvSpPr>
          <p:nvPr/>
        </p:nvSpPr>
        <p:spPr bwMode="auto">
          <a:xfrm>
            <a:off x="2395471" y="3516111"/>
            <a:ext cx="890326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4450" algn="r" rtl="1">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cs typeface="Tahoma" panose="020B0604030504040204" pitchFamily="34" charset="0"/>
              </a:defRPr>
            </a:lvl1pPr>
            <a:lvl2pPr marL="742950" indent="-285750" algn="r" rtl="1">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cs typeface="Tahoma" panose="020B0604030504040204" pitchFamily="34" charset="0"/>
              </a:defRPr>
            </a:lvl2pPr>
            <a:lvl3pPr marL="1143000" indent="-228600" algn="r" rtl="1">
              <a:spcBef>
                <a:spcPct val="20000"/>
              </a:spcBef>
              <a:spcAft>
                <a:spcPts val="300"/>
              </a:spcAft>
              <a:buClr>
                <a:srgbClr val="C3260C"/>
              </a:buClr>
              <a:buSzPct val="130000"/>
              <a:buFont typeface="Georgia" panose="02040502050405020303" pitchFamily="18" charset="0"/>
              <a:buChar char="*"/>
              <a:defRPr>
                <a:solidFill>
                  <a:srgbClr val="404040"/>
                </a:solidFill>
                <a:latin typeface="Trebuchet MS" panose="020B0603020202020204" pitchFamily="34" charset="0"/>
                <a:cs typeface="Tahoma" panose="020B0604030504040204" pitchFamily="34" charset="0"/>
              </a:defRPr>
            </a:lvl3pPr>
            <a:lvl4pPr marL="1600200" indent="-228600" algn="r" rtl="1">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cs typeface="Tahoma" panose="020B0604030504040204" pitchFamily="34" charset="0"/>
              </a:defRPr>
            </a:lvl4pPr>
            <a:lvl5pPr marL="2057400" indent="-228600" algn="r" rtl="1">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9pPr>
          </a:lstStyle>
          <a:p>
            <a:pPr algn="ctr" eaLnBrk="1" hangingPunct="1">
              <a:spcBef>
                <a:spcPct val="0"/>
              </a:spcBef>
              <a:spcAft>
                <a:spcPct val="0"/>
              </a:spcAft>
              <a:buClrTx/>
              <a:buSzTx/>
              <a:buFontTx/>
              <a:buNone/>
            </a:pPr>
            <a:r>
              <a:rPr lang="ar-EG" altLang="ar-EG" sz="1800" dirty="0">
                <a:solidFill>
                  <a:schemeClr val="tx1"/>
                </a:solidFill>
                <a:cs typeface="Arial" panose="020B0604020202020204" pitchFamily="34" charset="0"/>
              </a:rPr>
              <a:t>           </a:t>
            </a:r>
            <a:r>
              <a:rPr lang="ar-EG" altLang="ar-EG" sz="3200" dirty="0">
                <a:solidFill>
                  <a:schemeClr val="tx1"/>
                </a:solidFill>
                <a:cs typeface="Arial" panose="020B0604020202020204" pitchFamily="34" charset="0"/>
              </a:rPr>
              <a:t>الإنتاج الفعلى</a:t>
            </a:r>
          </a:p>
          <a:p>
            <a:pPr algn="ctr" eaLnBrk="1" hangingPunct="1">
              <a:spcBef>
                <a:spcPct val="0"/>
              </a:spcBef>
              <a:spcAft>
                <a:spcPct val="0"/>
              </a:spcAft>
              <a:buClrTx/>
              <a:buSzTx/>
              <a:buFontTx/>
              <a:buNone/>
            </a:pPr>
            <a:r>
              <a:rPr lang="ar-EG" altLang="ar-EG" sz="3200" dirty="0">
                <a:solidFill>
                  <a:schemeClr val="tx1"/>
                </a:solidFill>
                <a:cs typeface="Arial" panose="020B0604020202020204" pitchFamily="34" charset="0"/>
              </a:rPr>
              <a:t>الاتزان = ــــــــــــــــــــــــــــــــــــــــــــــ</a:t>
            </a:r>
          </a:p>
          <a:p>
            <a:pPr algn="ctr" eaLnBrk="1" hangingPunct="1">
              <a:spcBef>
                <a:spcPct val="0"/>
              </a:spcBef>
              <a:spcAft>
                <a:spcPct val="0"/>
              </a:spcAft>
              <a:buClrTx/>
              <a:buSzTx/>
              <a:buFontTx/>
              <a:buNone/>
            </a:pPr>
            <a:r>
              <a:rPr lang="ar-EG" altLang="ar-EG" sz="3200" dirty="0">
                <a:solidFill>
                  <a:schemeClr val="tx1"/>
                </a:solidFill>
                <a:cs typeface="Arial" panose="020B0604020202020204" pitchFamily="34" charset="0"/>
              </a:rPr>
              <a:t>           الانتاج النظرى </a:t>
            </a:r>
          </a:p>
          <a:p>
            <a:pPr algn="ctr" eaLnBrk="1" hangingPunct="1">
              <a:spcBef>
                <a:spcPct val="0"/>
              </a:spcBef>
              <a:spcAft>
                <a:spcPct val="0"/>
              </a:spcAft>
              <a:buClrTx/>
              <a:buSzTx/>
              <a:buFontTx/>
              <a:buNone/>
            </a:pPr>
            <a:endParaRPr lang="ar-EG" altLang="ar-EG" sz="1800" dirty="0">
              <a:solidFill>
                <a:schemeClr val="tx1"/>
              </a:solidFill>
              <a:cs typeface="Arial" panose="020B0604020202020204" pitchFamily="34" charset="0"/>
            </a:endParaRPr>
          </a:p>
        </p:txBody>
      </p:sp>
      <p:sp>
        <p:nvSpPr>
          <p:cNvPr id="7" name="Rectangle 6"/>
          <p:cNvSpPr/>
          <p:nvPr/>
        </p:nvSpPr>
        <p:spPr>
          <a:xfrm>
            <a:off x="806921" y="5138599"/>
            <a:ext cx="10629029" cy="1480668"/>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eaLnBrk="1" hangingPunct="1">
              <a:defRPr/>
            </a:pPr>
            <a:r>
              <a:rPr lang="ar-EG" b="1" dirty="0"/>
              <a:t>حالات الاتزان &lt; 100% اذا كان الناتج سالباً يلزم رفع كفاءة العامل</a:t>
            </a:r>
          </a:p>
          <a:p>
            <a:pPr algn="ctr" rtl="1" eaLnBrk="1" hangingPunct="1">
              <a:defRPr/>
            </a:pPr>
            <a:r>
              <a:rPr lang="ar-EG" b="1" dirty="0"/>
              <a:t> </a:t>
            </a:r>
          </a:p>
          <a:p>
            <a:pPr algn="ctr" rtl="1" eaLnBrk="1" hangingPunct="1">
              <a:defRPr/>
            </a:pPr>
            <a:r>
              <a:rPr lang="ar-EG" b="1" dirty="0"/>
              <a:t>أذا كان الناتج &gt;100% يجب تحفيز العامل .</a:t>
            </a:r>
          </a:p>
        </p:txBody>
      </p:sp>
      <p:cxnSp>
        <p:nvCxnSpPr>
          <p:cNvPr id="8" name="Straight Connector 7"/>
          <p:cNvCxnSpPr/>
          <p:nvPr/>
        </p:nvCxnSpPr>
        <p:spPr>
          <a:xfrm flipH="1">
            <a:off x="4868214" y="2041504"/>
            <a:ext cx="4713668" cy="0"/>
          </a:xfrm>
          <a:prstGeom prst="line">
            <a:avLst/>
          </a:prstGeom>
          <a:ln w="3810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564704283"/>
      </p:ext>
    </p:extLst>
  </p:cSld>
  <p:clrMapOvr>
    <a:masterClrMapping/>
  </p:clrMapOvr>
  <mc:AlternateContent xmlns:mc="http://schemas.openxmlformats.org/markup-compatibility/2006" xmlns:p14="http://schemas.microsoft.com/office/powerpoint/2010/main">
    <mc:Choice Requires="p14">
      <p:transition spd="slow" p14:dur="2000" advTm="281"/>
    </mc:Choice>
    <mc:Fallback xmlns="">
      <p:transition spd="slow" advTm="281"/>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49066" y="230045"/>
            <a:ext cx="5193241" cy="491381"/>
          </a:xfrm>
          <a:prstGeom prst="rect">
            <a:avLst/>
          </a:prstGeom>
        </p:spPr>
        <p:style>
          <a:lnRef idx="1">
            <a:schemeClr val="accent1"/>
          </a:lnRef>
          <a:fillRef idx="2">
            <a:schemeClr val="accent1"/>
          </a:fillRef>
          <a:effectRef idx="1">
            <a:schemeClr val="accent1"/>
          </a:effectRef>
          <a:fontRef idx="minor">
            <a:schemeClr val="dk1"/>
          </a:fontRef>
        </p:style>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ar-EG" sz="2400" b="1" dirty="0" smtClean="0"/>
              <a:t>دراسة إنتاجية العاملين وكفائتهم داخل خط الإنتاج </a:t>
            </a:r>
            <a:endParaRPr lang="ar-EG" sz="2400" b="1" dirty="0"/>
          </a:p>
        </p:txBody>
      </p:sp>
      <p:sp>
        <p:nvSpPr>
          <p:cNvPr id="5" name="Content Placeholder 2"/>
          <p:cNvSpPr txBox="1">
            <a:spLocks/>
          </p:cNvSpPr>
          <p:nvPr/>
        </p:nvSpPr>
        <p:spPr>
          <a:xfrm>
            <a:off x="2852357" y="1129786"/>
            <a:ext cx="8489950" cy="1296987"/>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 indent="0" algn="ctr">
              <a:buFont typeface="Georgia" panose="02040502050405020303" pitchFamily="18" charset="0"/>
              <a:buNone/>
            </a:pPr>
            <a:r>
              <a:rPr lang="ar-EG" altLang="ar-EG" dirty="0" smtClean="0"/>
              <a:t>  الإنتاج اليومى للعامل(الفعلى) </a:t>
            </a:r>
          </a:p>
          <a:p>
            <a:pPr marL="44450" indent="0">
              <a:buFont typeface="Georgia" panose="02040502050405020303" pitchFamily="18" charset="0"/>
              <a:buNone/>
            </a:pPr>
            <a:r>
              <a:rPr lang="ar-EG" altLang="ar-EG" dirty="0" smtClean="0"/>
              <a:t>كفاءة العامل = </a:t>
            </a:r>
          </a:p>
          <a:p>
            <a:pPr marL="44450" indent="0" algn="ctr">
              <a:buFont typeface="Georgia" panose="02040502050405020303" pitchFamily="18" charset="0"/>
              <a:buNone/>
            </a:pPr>
            <a:r>
              <a:rPr lang="ar-EG" altLang="ar-EG" dirty="0" smtClean="0"/>
              <a:t>الإنتاج المتوقع</a:t>
            </a:r>
          </a:p>
        </p:txBody>
      </p:sp>
      <p:sp>
        <p:nvSpPr>
          <p:cNvPr id="6" name="TextBox 5"/>
          <p:cNvSpPr txBox="1">
            <a:spLocks noChangeArrowheads="1"/>
          </p:cNvSpPr>
          <p:nvPr/>
        </p:nvSpPr>
        <p:spPr bwMode="auto">
          <a:xfrm>
            <a:off x="3074607" y="2785548"/>
            <a:ext cx="8280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cs typeface="Tahoma" panose="020B0604030504040204" pitchFamily="34" charset="0"/>
              </a:defRPr>
            </a:lvl1pPr>
            <a:lvl2pPr marL="742950" indent="-285750" algn="r" rtl="1">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cs typeface="Tahoma" panose="020B0604030504040204" pitchFamily="34" charset="0"/>
              </a:defRPr>
            </a:lvl2pPr>
            <a:lvl3pPr marL="1143000" indent="-228600" algn="r" rtl="1">
              <a:spcBef>
                <a:spcPct val="20000"/>
              </a:spcBef>
              <a:spcAft>
                <a:spcPts val="300"/>
              </a:spcAft>
              <a:buClr>
                <a:srgbClr val="C3260C"/>
              </a:buClr>
              <a:buSzPct val="130000"/>
              <a:buFont typeface="Georgia" panose="02040502050405020303" pitchFamily="18" charset="0"/>
              <a:buChar char="*"/>
              <a:defRPr>
                <a:solidFill>
                  <a:srgbClr val="404040"/>
                </a:solidFill>
                <a:latin typeface="Trebuchet MS" panose="020B0603020202020204" pitchFamily="34" charset="0"/>
                <a:cs typeface="Tahoma" panose="020B0604030504040204" pitchFamily="34" charset="0"/>
              </a:defRPr>
            </a:lvl3pPr>
            <a:lvl4pPr marL="1600200" indent="-228600" algn="r" rtl="1">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cs typeface="Tahoma" panose="020B0604030504040204" pitchFamily="34" charset="0"/>
              </a:defRPr>
            </a:lvl4pPr>
            <a:lvl5pPr marL="2057400" indent="-228600" algn="r" rtl="1">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9pPr>
          </a:lstStyle>
          <a:p>
            <a:pPr algn="ctr" eaLnBrk="1" hangingPunct="1">
              <a:spcBef>
                <a:spcPct val="0"/>
              </a:spcBef>
              <a:spcAft>
                <a:spcPct val="0"/>
              </a:spcAft>
              <a:buClrTx/>
              <a:buSzTx/>
              <a:buFontTx/>
              <a:buNone/>
            </a:pPr>
            <a:r>
              <a:rPr lang="ar-EG" altLang="ar-EG" sz="2000" b="1" dirty="0">
                <a:solidFill>
                  <a:schemeClr val="tx1"/>
                </a:solidFill>
                <a:cs typeface="Arial" panose="020B0604020202020204" pitchFamily="34" charset="0"/>
              </a:rPr>
              <a:t> 8ساعة× 60دقيقة</a:t>
            </a:r>
          </a:p>
          <a:p>
            <a:pPr eaLnBrk="1" hangingPunct="1">
              <a:spcBef>
                <a:spcPct val="0"/>
              </a:spcBef>
              <a:spcAft>
                <a:spcPct val="0"/>
              </a:spcAft>
              <a:buClrTx/>
              <a:buSzTx/>
              <a:buFontTx/>
              <a:buNone/>
            </a:pPr>
            <a:r>
              <a:rPr lang="ar-EG" altLang="ar-EG" sz="2000" b="1" dirty="0">
                <a:solidFill>
                  <a:schemeClr val="tx1"/>
                </a:solidFill>
                <a:cs typeface="Arial" panose="020B0604020202020204" pitchFamily="34" charset="0"/>
              </a:rPr>
              <a:t>الإنتاج المتوقع </a:t>
            </a:r>
            <a:r>
              <a:rPr lang="ar-EG" altLang="ar-EG" sz="1800" dirty="0">
                <a:solidFill>
                  <a:schemeClr val="tx1"/>
                </a:solidFill>
                <a:cs typeface="Arial" panose="020B0604020202020204" pitchFamily="34" charset="0"/>
              </a:rPr>
              <a:t>= </a:t>
            </a:r>
          </a:p>
          <a:p>
            <a:pPr algn="ctr" eaLnBrk="1" hangingPunct="1">
              <a:spcBef>
                <a:spcPct val="0"/>
              </a:spcBef>
              <a:spcAft>
                <a:spcPct val="0"/>
              </a:spcAft>
              <a:buClrTx/>
              <a:buSzTx/>
              <a:buFontTx/>
              <a:buNone/>
            </a:pPr>
            <a:r>
              <a:rPr lang="ar-EG" altLang="ar-EG" sz="2000" b="1" dirty="0">
                <a:solidFill>
                  <a:schemeClr val="tx1"/>
                </a:solidFill>
                <a:cs typeface="Arial" panose="020B0604020202020204" pitchFamily="34" charset="0"/>
              </a:rPr>
              <a:t>الزمن المتوقع لتشغيل العملية مرة واحده</a:t>
            </a:r>
          </a:p>
        </p:txBody>
      </p:sp>
      <p:sp>
        <p:nvSpPr>
          <p:cNvPr id="7" name="TextBox 9"/>
          <p:cNvSpPr txBox="1">
            <a:spLocks noChangeArrowheads="1"/>
          </p:cNvSpPr>
          <p:nvPr/>
        </p:nvSpPr>
        <p:spPr bwMode="auto">
          <a:xfrm>
            <a:off x="4004882" y="4298436"/>
            <a:ext cx="734536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cs typeface="Tahoma" panose="020B0604030504040204" pitchFamily="34" charset="0"/>
              </a:defRPr>
            </a:lvl1pPr>
            <a:lvl2pPr marL="742950" indent="-285750" algn="r" rtl="1">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cs typeface="Tahoma" panose="020B0604030504040204" pitchFamily="34" charset="0"/>
              </a:defRPr>
            </a:lvl2pPr>
            <a:lvl3pPr marL="1143000" indent="-228600" algn="r" rtl="1">
              <a:spcBef>
                <a:spcPct val="20000"/>
              </a:spcBef>
              <a:spcAft>
                <a:spcPts val="300"/>
              </a:spcAft>
              <a:buClr>
                <a:srgbClr val="C3260C"/>
              </a:buClr>
              <a:buSzPct val="130000"/>
              <a:buFont typeface="Georgia" panose="02040502050405020303" pitchFamily="18" charset="0"/>
              <a:buChar char="*"/>
              <a:defRPr>
                <a:solidFill>
                  <a:srgbClr val="404040"/>
                </a:solidFill>
                <a:latin typeface="Trebuchet MS" panose="020B0603020202020204" pitchFamily="34" charset="0"/>
                <a:cs typeface="Tahoma" panose="020B0604030504040204" pitchFamily="34" charset="0"/>
              </a:defRPr>
            </a:lvl3pPr>
            <a:lvl4pPr marL="1600200" indent="-228600" algn="r" rtl="1">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cs typeface="Tahoma" panose="020B0604030504040204" pitchFamily="34" charset="0"/>
              </a:defRPr>
            </a:lvl4pPr>
            <a:lvl5pPr marL="2057400" indent="-228600" algn="r" rtl="1">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9pPr>
          </a:lstStyle>
          <a:p>
            <a:pPr algn="ctr" eaLnBrk="1" hangingPunct="1">
              <a:spcBef>
                <a:spcPct val="0"/>
              </a:spcBef>
              <a:spcAft>
                <a:spcPct val="0"/>
              </a:spcAft>
              <a:buClrTx/>
              <a:buSzTx/>
              <a:buFontTx/>
              <a:buNone/>
            </a:pPr>
            <a:r>
              <a:rPr lang="ar-EG" altLang="ar-EG" sz="2000" b="1" dirty="0">
                <a:solidFill>
                  <a:schemeClr val="tx1"/>
                </a:solidFill>
                <a:cs typeface="Arial" panose="020B0604020202020204" pitchFamily="34" charset="0"/>
              </a:rPr>
              <a:t>                          متوسط حجم الانتاج </a:t>
            </a:r>
          </a:p>
          <a:p>
            <a:pPr eaLnBrk="1" hangingPunct="1">
              <a:spcBef>
                <a:spcPct val="0"/>
              </a:spcBef>
              <a:spcAft>
                <a:spcPct val="0"/>
              </a:spcAft>
              <a:buClrTx/>
              <a:buSzTx/>
              <a:buFontTx/>
              <a:buNone/>
            </a:pPr>
            <a:r>
              <a:rPr lang="ar-EG" altLang="ar-EG" sz="2000" b="1" dirty="0">
                <a:solidFill>
                  <a:schemeClr val="tx1"/>
                </a:solidFill>
                <a:cs typeface="Arial" panose="020B0604020202020204" pitchFamily="34" charset="0"/>
              </a:rPr>
              <a:t>متوسط العمل لانتاج قطعة </a:t>
            </a:r>
            <a:r>
              <a:rPr lang="ar-EG" altLang="ar-EG" sz="1800" dirty="0">
                <a:solidFill>
                  <a:schemeClr val="tx1"/>
                </a:solidFill>
                <a:cs typeface="Arial" panose="020B0604020202020204" pitchFamily="34" charset="0"/>
              </a:rPr>
              <a:t>=</a:t>
            </a:r>
          </a:p>
          <a:p>
            <a:pPr algn="ctr" eaLnBrk="1" hangingPunct="1">
              <a:spcBef>
                <a:spcPct val="0"/>
              </a:spcBef>
              <a:spcAft>
                <a:spcPct val="0"/>
              </a:spcAft>
              <a:buClrTx/>
              <a:buSzTx/>
              <a:buFontTx/>
              <a:buNone/>
            </a:pPr>
            <a:r>
              <a:rPr lang="ar-EG" altLang="ar-EG" sz="2000" b="1" dirty="0">
                <a:solidFill>
                  <a:schemeClr val="tx1"/>
                </a:solidFill>
                <a:cs typeface="Arial" panose="020B0604020202020204" pitchFamily="34" charset="0"/>
              </a:rPr>
              <a:t>                             عدد العمال × عدد ساعات العمل فى اليوم </a:t>
            </a:r>
          </a:p>
        </p:txBody>
      </p:sp>
      <p:sp>
        <p:nvSpPr>
          <p:cNvPr id="8" name="TextBox 11"/>
          <p:cNvSpPr txBox="1">
            <a:spLocks noChangeArrowheads="1"/>
          </p:cNvSpPr>
          <p:nvPr/>
        </p:nvSpPr>
        <p:spPr bwMode="auto">
          <a:xfrm>
            <a:off x="4220782" y="5666861"/>
            <a:ext cx="734536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cs typeface="Tahoma" panose="020B0604030504040204" pitchFamily="34" charset="0"/>
              </a:defRPr>
            </a:lvl1pPr>
            <a:lvl2pPr marL="742950" indent="-285750" algn="r" rtl="1">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cs typeface="Tahoma" panose="020B0604030504040204" pitchFamily="34" charset="0"/>
              </a:defRPr>
            </a:lvl2pPr>
            <a:lvl3pPr marL="1143000" indent="-228600" algn="r" rtl="1">
              <a:spcBef>
                <a:spcPct val="20000"/>
              </a:spcBef>
              <a:spcAft>
                <a:spcPts val="300"/>
              </a:spcAft>
              <a:buClr>
                <a:srgbClr val="C3260C"/>
              </a:buClr>
              <a:buSzPct val="130000"/>
              <a:buFont typeface="Georgia" panose="02040502050405020303" pitchFamily="18" charset="0"/>
              <a:buChar char="*"/>
              <a:defRPr>
                <a:solidFill>
                  <a:srgbClr val="404040"/>
                </a:solidFill>
                <a:latin typeface="Trebuchet MS" panose="020B0603020202020204" pitchFamily="34" charset="0"/>
                <a:cs typeface="Tahoma" panose="020B0604030504040204" pitchFamily="34" charset="0"/>
              </a:defRPr>
            </a:lvl3pPr>
            <a:lvl4pPr marL="1600200" indent="-228600" algn="r" rtl="1">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cs typeface="Tahoma" panose="020B0604030504040204" pitchFamily="34" charset="0"/>
              </a:defRPr>
            </a:lvl4pPr>
            <a:lvl5pPr marL="2057400" indent="-228600" algn="r" rtl="1">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cs typeface="Tahoma" panose="020B0604030504040204" pitchFamily="34" charset="0"/>
              </a:defRPr>
            </a:lvl9pPr>
          </a:lstStyle>
          <a:p>
            <a:pPr algn="ctr" eaLnBrk="1" hangingPunct="1">
              <a:spcBef>
                <a:spcPct val="0"/>
              </a:spcBef>
              <a:spcAft>
                <a:spcPct val="0"/>
              </a:spcAft>
              <a:buClrTx/>
              <a:buSzTx/>
              <a:buFontTx/>
              <a:buNone/>
            </a:pPr>
            <a:r>
              <a:rPr lang="ar-EG" altLang="ar-EG" sz="2000" b="1" dirty="0">
                <a:solidFill>
                  <a:schemeClr val="tx1"/>
                </a:solidFill>
                <a:cs typeface="Arial" panose="020B0604020202020204" pitchFamily="34" charset="0"/>
              </a:rPr>
              <a:t>                          متوسط العمل الانتاج قطعه واحده × متوسط حجم الإنتاج </a:t>
            </a:r>
          </a:p>
          <a:p>
            <a:pPr eaLnBrk="1" hangingPunct="1">
              <a:spcBef>
                <a:spcPct val="0"/>
              </a:spcBef>
              <a:spcAft>
                <a:spcPct val="0"/>
              </a:spcAft>
              <a:buClrTx/>
              <a:buSzTx/>
              <a:buFontTx/>
              <a:buNone/>
            </a:pPr>
            <a:r>
              <a:rPr lang="ar-EG" altLang="ar-EG" sz="2000" b="1" dirty="0">
                <a:solidFill>
                  <a:schemeClr val="tx1"/>
                </a:solidFill>
                <a:cs typeface="Arial" panose="020B0604020202020204" pitchFamily="34" charset="0"/>
              </a:rPr>
              <a:t>مده الانتاج للواحدات  </a:t>
            </a:r>
            <a:r>
              <a:rPr lang="ar-EG" altLang="ar-EG" sz="1800" dirty="0">
                <a:solidFill>
                  <a:schemeClr val="tx1"/>
                </a:solidFill>
                <a:cs typeface="Arial" panose="020B0604020202020204" pitchFamily="34" charset="0"/>
              </a:rPr>
              <a:t>=</a:t>
            </a:r>
          </a:p>
          <a:p>
            <a:pPr algn="ctr" eaLnBrk="1" hangingPunct="1">
              <a:spcBef>
                <a:spcPct val="0"/>
              </a:spcBef>
              <a:spcAft>
                <a:spcPct val="0"/>
              </a:spcAft>
              <a:buClrTx/>
              <a:buSzTx/>
              <a:buFontTx/>
              <a:buNone/>
            </a:pPr>
            <a:r>
              <a:rPr lang="ar-EG" altLang="ar-EG" sz="2000" b="1" dirty="0">
                <a:solidFill>
                  <a:schemeClr val="tx1"/>
                </a:solidFill>
                <a:cs typeface="Arial" panose="020B0604020202020204" pitchFamily="34" charset="0"/>
              </a:rPr>
              <a:t>                      عدد ساعات العمل لكل عامل فى اليوم × عدد العمال </a:t>
            </a:r>
          </a:p>
        </p:txBody>
      </p:sp>
      <p:cxnSp>
        <p:nvCxnSpPr>
          <p:cNvPr id="9" name="Straight Connector 8"/>
          <p:cNvCxnSpPr/>
          <p:nvPr/>
        </p:nvCxnSpPr>
        <p:spPr>
          <a:xfrm flipH="1">
            <a:off x="4481848" y="1842573"/>
            <a:ext cx="48810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4656785" y="3247510"/>
            <a:ext cx="48810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220782" y="4760398"/>
            <a:ext cx="48810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4481848" y="6146855"/>
            <a:ext cx="488109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795580"/>
      </p:ext>
    </p:extLst>
  </p:cSld>
  <p:clrMapOvr>
    <a:masterClrMapping/>
  </p:clrMapOvr>
  <mc:AlternateContent xmlns:mc="http://schemas.openxmlformats.org/markup-compatibility/2006" xmlns:p14="http://schemas.microsoft.com/office/powerpoint/2010/main">
    <mc:Choice Requires="p14">
      <p:transition spd="slow" p14:dur="2000" advTm="351"/>
    </mc:Choice>
    <mc:Fallback xmlns="">
      <p:transition spd="slow" advTm="35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252726" y="296936"/>
            <a:ext cx="6511925" cy="504056"/>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ar-DZ" sz="2000" smtClean="0"/>
              <a:t>طرق الحصول على الاتزان فى خط الإنتاج </a:t>
            </a:r>
            <a:endParaRPr lang="ar-EG" sz="2000" dirty="0"/>
          </a:p>
        </p:txBody>
      </p:sp>
      <p:sp>
        <p:nvSpPr>
          <p:cNvPr id="5" name="Content Placeholder 2"/>
          <p:cNvSpPr txBox="1">
            <a:spLocks/>
          </p:cNvSpPr>
          <p:nvPr/>
        </p:nvSpPr>
        <p:spPr>
          <a:xfrm>
            <a:off x="3193961" y="1341930"/>
            <a:ext cx="8570690" cy="4131591"/>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ar-DZ" altLang="ar-EG" sz="2000" b="1" smtClean="0">
                <a:latin typeface="Times New Roman" panose="02020603050405020304" pitchFamily="18" charset="0"/>
                <a:cs typeface="Times New Roman" panose="02020603050405020304" pitchFamily="18" charset="0"/>
              </a:rPr>
              <a:t>ويمكن الحصول على الاتزان فى الأفضل فى خط الإنتاج بتطبيق القواعد التالية:</a:t>
            </a:r>
            <a:endParaRPr lang="en-US" altLang="ar-EG" sz="2000" b="1" smtClean="0">
              <a:latin typeface="Times New Roman" panose="02020603050405020304" pitchFamily="18" charset="0"/>
              <a:cs typeface="Times New Roman" panose="02020603050405020304" pitchFamily="18" charset="0"/>
            </a:endParaRPr>
          </a:p>
          <a:p>
            <a:pPr algn="just"/>
            <a:r>
              <a:rPr lang="ar-DZ" altLang="ar-EG" sz="2000" smtClean="0">
                <a:latin typeface="Times New Roman" panose="02020603050405020304" pitchFamily="18" charset="0"/>
                <a:cs typeface="Times New Roman" panose="02020603050405020304" pitchFamily="18" charset="0"/>
              </a:rPr>
              <a:t>1</a:t>
            </a:r>
            <a:r>
              <a:rPr lang="ar-DZ" altLang="ar-EG" sz="2000" b="1" smtClean="0">
                <a:latin typeface="Times New Roman" panose="02020603050405020304" pitchFamily="18" charset="0"/>
                <a:cs typeface="Times New Roman" panose="02020603050405020304" pitchFamily="18" charset="0"/>
              </a:rPr>
              <a:t>- الجمع</a:t>
            </a:r>
            <a:r>
              <a:rPr lang="ar-DZ" altLang="ar-EG" sz="2000" smtClean="0">
                <a:latin typeface="Times New Roman" panose="02020603050405020304" pitchFamily="18" charset="0"/>
                <a:cs typeface="Times New Roman" panose="02020603050405020304" pitchFamily="18" charset="0"/>
              </a:rPr>
              <a:t> : وهو أن يقوم عامل واحدة بمهام عمليتين إنتاجيتين ويمكن ذلك بإحدى الطرق الآتية : </a:t>
            </a:r>
            <a:endParaRPr lang="en-US" altLang="ar-EG" sz="2000" smtClean="0">
              <a:latin typeface="Times New Roman" panose="02020603050405020304" pitchFamily="18" charset="0"/>
              <a:cs typeface="Times New Roman" panose="02020603050405020304" pitchFamily="18" charset="0"/>
            </a:endParaRPr>
          </a:p>
          <a:p>
            <a:pPr algn="just"/>
            <a:r>
              <a:rPr lang="ar-DZ" altLang="ar-EG" sz="2000" smtClean="0">
                <a:latin typeface="Times New Roman" panose="02020603050405020304" pitchFamily="18" charset="0"/>
                <a:cs typeface="Times New Roman" panose="02020603050405020304" pitchFamily="18" charset="0"/>
              </a:rPr>
              <a:t>أ- أن يقوم عامل بتنفيذ مهام العمليتين على موقع واحد.</a:t>
            </a:r>
            <a:endParaRPr lang="en-US" altLang="ar-EG" sz="2000" smtClean="0">
              <a:latin typeface="Times New Roman" panose="02020603050405020304" pitchFamily="18" charset="0"/>
              <a:cs typeface="Times New Roman" panose="02020603050405020304" pitchFamily="18" charset="0"/>
            </a:endParaRPr>
          </a:p>
          <a:p>
            <a:pPr algn="just"/>
            <a:r>
              <a:rPr lang="ar-DZ" altLang="ar-EG" sz="2000" smtClean="0">
                <a:latin typeface="Times New Roman" panose="02020603050405020304" pitchFamily="18" charset="0"/>
                <a:cs typeface="Times New Roman" panose="02020603050405020304" pitchFamily="18" charset="0"/>
              </a:rPr>
              <a:t>ب- أن يقوم عامل بتنفيذ مهام العمليتين فى موقعى عمل مختلفين .</a:t>
            </a:r>
            <a:endParaRPr lang="en-US" altLang="ar-EG" sz="2000" smtClean="0">
              <a:latin typeface="Times New Roman" panose="02020603050405020304" pitchFamily="18" charset="0"/>
              <a:cs typeface="Times New Roman" panose="02020603050405020304" pitchFamily="18" charset="0"/>
            </a:endParaRPr>
          </a:p>
          <a:p>
            <a:pPr algn="just"/>
            <a:r>
              <a:rPr lang="ar-DZ" altLang="ar-EG" sz="2000" smtClean="0">
                <a:latin typeface="Times New Roman" panose="02020603050405020304" pitchFamily="18" charset="0"/>
                <a:cs typeface="Times New Roman" panose="02020603050405020304" pitchFamily="18" charset="0"/>
              </a:rPr>
              <a:t>ت- نقل بعض من محتوى عمل عملية إنتاجية إلى عملية أخرى ، وذلك بدراسة محتوى العمل فى العمليتين وبحث إمكانية نقل بعض العمل من العملية المحملة إلى العملية الأخرى التى تكون غير محملة بالقدر الكافى .</a:t>
            </a:r>
            <a:endParaRPr lang="en-US" altLang="ar-EG" sz="2000" smtClean="0">
              <a:latin typeface="Times New Roman" panose="02020603050405020304" pitchFamily="18" charset="0"/>
              <a:cs typeface="Times New Roman" panose="02020603050405020304" pitchFamily="18" charset="0"/>
            </a:endParaRPr>
          </a:p>
          <a:p>
            <a:pPr algn="just"/>
            <a:r>
              <a:rPr lang="ar-DZ" altLang="ar-EG" sz="2000" smtClean="0">
                <a:latin typeface="Times New Roman" panose="02020603050405020304" pitchFamily="18" charset="0"/>
                <a:cs typeface="Times New Roman" panose="02020603050405020304" pitchFamily="18" charset="0"/>
              </a:rPr>
              <a:t>ج- اختيار عمال بمستوى كفاءة مناسب .</a:t>
            </a:r>
            <a:endParaRPr lang="en-US" altLang="ar-EG" sz="2000" smtClean="0">
              <a:latin typeface="Times New Roman" panose="02020603050405020304" pitchFamily="18" charset="0"/>
              <a:cs typeface="Times New Roman" panose="02020603050405020304" pitchFamily="18" charset="0"/>
            </a:endParaRPr>
          </a:p>
          <a:p>
            <a:pPr algn="just"/>
            <a:r>
              <a:rPr lang="ar-DZ" altLang="ar-EG" sz="2000" smtClean="0">
                <a:latin typeface="Times New Roman" panose="02020603050405020304" pitchFamily="18" charset="0"/>
                <a:cs typeface="Times New Roman" panose="02020603050405020304" pitchFamily="18" charset="0"/>
              </a:rPr>
              <a:t>تطبيق تقنيات دراسة العمل فى العملية المحملة .</a:t>
            </a:r>
            <a:endParaRPr lang="en-US" altLang="ar-EG" sz="2000" smtClean="0">
              <a:latin typeface="Times New Roman" panose="02020603050405020304" pitchFamily="18" charset="0"/>
              <a:cs typeface="Times New Roman" panose="02020603050405020304" pitchFamily="18" charset="0"/>
            </a:endParaRPr>
          </a:p>
          <a:p>
            <a:pPr algn="just"/>
            <a:endParaRPr lang="ar-EG" altLang="ar-EG" sz="2000" dirty="0" smtClean="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803469511"/>
              </p:ext>
            </p:extLst>
          </p:nvPr>
        </p:nvGraphicFramePr>
        <p:xfrm>
          <a:off x="3193961" y="4945174"/>
          <a:ext cx="6913561" cy="1584325"/>
        </p:xfrm>
        <a:graphic>
          <a:graphicData uri="http://schemas.openxmlformats.org/drawingml/2006/table">
            <a:tbl>
              <a:tblPr rtl="1" firstRow="1" firstCol="1" lastRow="1" lastCol="1" bandRow="1" bandCol="1">
                <a:tableStyleId>{616DA210-FB5B-4158-B5E0-FEB733F419BA}</a:tableStyleId>
              </a:tblPr>
              <a:tblGrid>
                <a:gridCol w="334104">
                  <a:extLst>
                    <a:ext uri="{9D8B030D-6E8A-4147-A177-3AD203B41FA5}">
                      <a16:colId xmlns:a16="http://schemas.microsoft.com/office/drawing/2014/main" val="20000"/>
                    </a:ext>
                  </a:extLst>
                </a:gridCol>
                <a:gridCol w="2290998">
                  <a:extLst>
                    <a:ext uri="{9D8B030D-6E8A-4147-A177-3AD203B41FA5}">
                      <a16:colId xmlns:a16="http://schemas.microsoft.com/office/drawing/2014/main" val="20001"/>
                    </a:ext>
                  </a:extLst>
                </a:gridCol>
                <a:gridCol w="1524945">
                  <a:extLst>
                    <a:ext uri="{9D8B030D-6E8A-4147-A177-3AD203B41FA5}">
                      <a16:colId xmlns:a16="http://schemas.microsoft.com/office/drawing/2014/main" val="20002"/>
                    </a:ext>
                  </a:extLst>
                </a:gridCol>
                <a:gridCol w="1381757">
                  <a:extLst>
                    <a:ext uri="{9D8B030D-6E8A-4147-A177-3AD203B41FA5}">
                      <a16:colId xmlns:a16="http://schemas.microsoft.com/office/drawing/2014/main" val="20003"/>
                    </a:ext>
                  </a:extLst>
                </a:gridCol>
                <a:gridCol w="1381757">
                  <a:extLst>
                    <a:ext uri="{9D8B030D-6E8A-4147-A177-3AD203B41FA5}">
                      <a16:colId xmlns:a16="http://schemas.microsoft.com/office/drawing/2014/main" val="20004"/>
                    </a:ext>
                  </a:extLst>
                </a:gridCol>
              </a:tblGrid>
              <a:tr h="633730">
                <a:tc>
                  <a:txBody>
                    <a:bodyPr/>
                    <a:lstStyle/>
                    <a:p>
                      <a:pPr marL="65405" algn="ctr" rtl="1">
                        <a:lnSpc>
                          <a:spcPct val="115000"/>
                        </a:lnSpc>
                        <a:spcAft>
                          <a:spcPts val="1000"/>
                        </a:spcAft>
                      </a:pPr>
                      <a:r>
                        <a:rPr lang="ar-DZ" sz="1400" dirty="0">
                          <a:effectLst/>
                        </a:rPr>
                        <a:t>م</a:t>
                      </a:r>
                      <a:endParaRPr lang="en-US" sz="1100" dirty="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dirty="0">
                          <a:effectLst/>
                        </a:rPr>
                        <a:t>اسم المرحلة</a:t>
                      </a:r>
                      <a:endParaRPr lang="en-US" sz="1100" dirty="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اسم العامل</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إنتاج/ ساعتين</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ملاحظات</a:t>
                      </a:r>
                      <a:endParaRPr lang="en-US" sz="1100">
                        <a:effectLst/>
                        <a:latin typeface="Calibri"/>
                        <a:ea typeface="Calibri"/>
                        <a:cs typeface="Arial"/>
                      </a:endParaRPr>
                    </a:p>
                  </a:txBody>
                  <a:tcPr marL="68600" marR="68600" marT="0" marB="0" anchor="ctr"/>
                </a:tc>
                <a:extLst>
                  <a:ext uri="{0D108BD9-81ED-4DB2-BD59-A6C34878D82A}">
                    <a16:rowId xmlns:a16="http://schemas.microsoft.com/office/drawing/2014/main" val="10000"/>
                  </a:ext>
                </a:extLst>
              </a:tr>
              <a:tr h="316865">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extLst>
                  <a:ext uri="{0D108BD9-81ED-4DB2-BD59-A6C34878D82A}">
                    <a16:rowId xmlns:a16="http://schemas.microsoft.com/office/drawing/2014/main" val="10001"/>
                  </a:ext>
                </a:extLst>
              </a:tr>
              <a:tr h="316865">
                <a:tc>
                  <a:txBody>
                    <a:bodyPr/>
                    <a:lstStyle/>
                    <a:p>
                      <a:pPr marL="65405" algn="ctr" rtl="1">
                        <a:lnSpc>
                          <a:spcPct val="115000"/>
                        </a:lnSpc>
                        <a:spcAft>
                          <a:spcPts val="1000"/>
                        </a:spcAft>
                      </a:pPr>
                      <a:r>
                        <a:rPr lang="ar-DZ" sz="1400" dirty="0">
                          <a:effectLst/>
                        </a:rPr>
                        <a:t> </a:t>
                      </a:r>
                      <a:endParaRPr lang="en-US" sz="1100" dirty="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extLst>
                  <a:ext uri="{0D108BD9-81ED-4DB2-BD59-A6C34878D82A}">
                    <a16:rowId xmlns:a16="http://schemas.microsoft.com/office/drawing/2014/main" val="10002"/>
                  </a:ext>
                </a:extLst>
              </a:tr>
              <a:tr h="316865">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a:effectLst/>
                        </a:rPr>
                        <a:t> </a:t>
                      </a:r>
                      <a:endParaRPr lang="en-US" sz="1100">
                        <a:effectLst/>
                        <a:latin typeface="Calibri"/>
                        <a:ea typeface="Calibri"/>
                        <a:cs typeface="Arial"/>
                      </a:endParaRPr>
                    </a:p>
                  </a:txBody>
                  <a:tcPr marL="68600" marR="68600" marT="0" marB="0" anchor="ctr"/>
                </a:tc>
                <a:tc>
                  <a:txBody>
                    <a:bodyPr/>
                    <a:lstStyle/>
                    <a:p>
                      <a:pPr marL="65405" algn="ctr" rtl="1">
                        <a:lnSpc>
                          <a:spcPct val="115000"/>
                        </a:lnSpc>
                        <a:spcAft>
                          <a:spcPts val="1000"/>
                        </a:spcAft>
                      </a:pPr>
                      <a:r>
                        <a:rPr lang="ar-DZ" sz="1400" dirty="0">
                          <a:effectLst/>
                        </a:rPr>
                        <a:t> </a:t>
                      </a:r>
                      <a:endParaRPr lang="en-US" sz="1100" dirty="0">
                        <a:effectLst/>
                        <a:latin typeface="Calibri"/>
                        <a:ea typeface="Calibri"/>
                        <a:cs typeface="Arial"/>
                      </a:endParaRPr>
                    </a:p>
                  </a:txBody>
                  <a:tcPr marL="68600" marR="68600" marT="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63112914"/>
      </p:ext>
    </p:extLst>
  </p:cSld>
  <p:clrMapOvr>
    <a:masterClrMapping/>
  </p:clrMapOvr>
  <mc:AlternateContent xmlns:mc="http://schemas.openxmlformats.org/markup-compatibility/2006" xmlns:p14="http://schemas.microsoft.com/office/powerpoint/2010/main">
    <mc:Choice Requires="p14">
      <p:transition spd="slow" p14:dur="2000" advTm="1440"/>
    </mc:Choice>
    <mc:Fallback xmlns="">
      <p:transition spd="slow" advTm="144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09143" y="3264162"/>
            <a:ext cx="4809261" cy="1754326"/>
          </a:xfrm>
          <a:prstGeom prst="rect">
            <a:avLst/>
          </a:prstGeom>
          <a:noFill/>
        </p:spPr>
        <p:txBody>
          <a:bodyPr wrap="square" lIns="91440" tIns="45720" rIns="91440" bIns="45720">
            <a:spAutoFit/>
          </a:bodyPr>
          <a:lstStyle/>
          <a:p>
            <a:pPr algn="ctr">
              <a:buFont typeface="Georgia" panose="02040502050405020303" pitchFamily="18" charset="0"/>
              <a:buNone/>
              <a:defRPr/>
            </a:pPr>
            <a:r>
              <a:rPr lang="ar-EG" sz="5400" b="1" dirty="0">
                <a:ln w="13462">
                  <a:solidFill>
                    <a:schemeClr val="bg1"/>
                  </a:solidFill>
                  <a:prstDash val="solid"/>
                </a:ln>
                <a:solidFill>
                  <a:schemeClr val="tx1">
                    <a:lumMod val="65000"/>
                    <a:lumOff val="35000"/>
                  </a:schemeClr>
                </a:solidFill>
                <a:effectLst>
                  <a:outerShdw dist="38100" dir="2700000" algn="bl" rotWithShape="0">
                    <a:schemeClr val="accent5"/>
                  </a:outerShdw>
                </a:effectLst>
              </a:rPr>
              <a:t>المحاضرة </a:t>
            </a:r>
            <a:r>
              <a:rPr lang="ar-EG" sz="5400" b="1" dirty="0" smtClean="0">
                <a:ln w="13462">
                  <a:solidFill>
                    <a:schemeClr val="bg1"/>
                  </a:solidFill>
                  <a:prstDash val="solid"/>
                </a:ln>
                <a:solidFill>
                  <a:schemeClr val="tx1">
                    <a:lumMod val="65000"/>
                    <a:lumOff val="35000"/>
                  </a:schemeClr>
                </a:solidFill>
                <a:effectLst>
                  <a:outerShdw dist="38100" dir="2700000" algn="bl" rotWithShape="0">
                    <a:schemeClr val="accent5"/>
                  </a:outerShdw>
                </a:effectLst>
              </a:rPr>
              <a:t>الثالثة</a:t>
            </a:r>
          </a:p>
          <a:p>
            <a:pPr algn="ctr">
              <a:buFont typeface="Georgia" panose="02040502050405020303" pitchFamily="18" charset="0"/>
              <a:buNone/>
              <a:defRPr/>
            </a:pPr>
            <a:r>
              <a:rPr lang="ar-EG" sz="5400" b="1" dirty="0" smtClean="0">
                <a:ln w="13462">
                  <a:solidFill>
                    <a:schemeClr val="bg1"/>
                  </a:solidFill>
                  <a:prstDash val="solid"/>
                </a:ln>
                <a:solidFill>
                  <a:schemeClr val="tx1">
                    <a:lumMod val="65000"/>
                    <a:lumOff val="35000"/>
                  </a:schemeClr>
                </a:solidFill>
                <a:effectLst>
                  <a:outerShdw dist="38100" dir="2700000" algn="bl" rotWithShape="0">
                    <a:schemeClr val="accent5"/>
                  </a:outerShdw>
                </a:effectLst>
              </a:rPr>
              <a:t>2020/3/18</a:t>
            </a:r>
          </a:p>
        </p:txBody>
      </p:sp>
      <p:pic>
        <p:nvPicPr>
          <p:cNvPr id="4" name="Picture 3" descr="images.jpg"/>
          <p:cNvPicPr>
            <a:picLocks noChangeAspect="1"/>
          </p:cNvPicPr>
          <p:nvPr/>
        </p:nvPicPr>
        <p:blipFill>
          <a:blip r:embed="rId2"/>
          <a:stretch>
            <a:fillRect/>
          </a:stretch>
        </p:blipFill>
        <p:spPr>
          <a:xfrm>
            <a:off x="10160001" y="631992"/>
            <a:ext cx="1107750" cy="1142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79795624"/>
      </p:ext>
    </p:extLst>
  </p:cSld>
  <p:clrMapOvr>
    <a:masterClrMapping/>
  </p:clrMapOvr>
  <mc:AlternateContent xmlns:mc="http://schemas.openxmlformats.org/markup-compatibility/2006" xmlns:p14="http://schemas.microsoft.com/office/powerpoint/2010/main">
    <mc:Choice Requires="p14">
      <p:transition spd="slow" p14:dur="2000" advTm="1577"/>
    </mc:Choice>
    <mc:Fallback xmlns="">
      <p:transition spd="slow" advTm="1577"/>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81514" y="335004"/>
            <a:ext cx="6511925" cy="576064"/>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ar-EG" sz="2800" b="1" dirty="0" smtClean="0"/>
              <a:t>تعريف الاداء </a:t>
            </a:r>
            <a:endParaRPr lang="ar-EG" sz="2800" b="1" dirty="0"/>
          </a:p>
        </p:txBody>
      </p:sp>
      <p:sp>
        <p:nvSpPr>
          <p:cNvPr id="5" name="TextBox 3"/>
          <p:cNvSpPr txBox="1">
            <a:spLocks noChangeArrowheads="1"/>
          </p:cNvSpPr>
          <p:nvPr/>
        </p:nvSpPr>
        <p:spPr bwMode="auto">
          <a:xfrm>
            <a:off x="2434108" y="910845"/>
            <a:ext cx="9356814"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algn="just" rtl="1">
              <a:lnSpc>
                <a:spcPct val="150000"/>
              </a:lnSpc>
            </a:pPr>
            <a:r>
              <a:rPr lang="ar-SA" altLang="ar-EG" sz="2400" b="1" dirty="0"/>
              <a:t>ويعرف مسئول الإدارة الهندسية الأداء فى المصانع على أنه النشاط الذى يمكن الفرد من إنجاز المهمة أو الهدف المخصص له بنجاح ويتوقف ذلك على القيود العادية للاستخدام المعقول للموارد المتاحة.</a:t>
            </a:r>
            <a:endParaRPr lang="en-US" altLang="ar-EG" sz="2400" b="1" dirty="0"/>
          </a:p>
        </p:txBody>
      </p:sp>
      <p:graphicFrame>
        <p:nvGraphicFramePr>
          <p:cNvPr id="6" name="Diagram 5"/>
          <p:cNvGraphicFramePr/>
          <p:nvPr>
            <p:extLst>
              <p:ext uri="{D42A27DB-BD31-4B8C-83A1-F6EECF244321}">
                <p14:modId xmlns:p14="http://schemas.microsoft.com/office/powerpoint/2010/main" val="1303968701"/>
              </p:ext>
            </p:extLst>
          </p:nvPr>
        </p:nvGraphicFramePr>
        <p:xfrm>
          <a:off x="2331591" y="2369371"/>
          <a:ext cx="7667261" cy="4366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1602391"/>
      </p:ext>
    </p:extLst>
  </p:cSld>
  <p:clrMapOvr>
    <a:masterClrMapping/>
  </p:clrMapOvr>
  <mc:AlternateContent xmlns:mc="http://schemas.openxmlformats.org/markup-compatibility/2006" xmlns:p14="http://schemas.microsoft.com/office/powerpoint/2010/main">
    <mc:Choice Requires="p14">
      <p:transition spd="slow" p14:dur="2000" advTm="78882"/>
    </mc:Choice>
    <mc:Fallback xmlns="">
      <p:transition spd="slow" advTm="78882"/>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680075" y="595499"/>
            <a:ext cx="6511925" cy="720080"/>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ar-SA" sz="3200" b="1" dirty="0" smtClean="0"/>
              <a:t>خطوات عملية تحسين الأداء</a:t>
            </a:r>
            <a:endParaRPr lang="ar-EG" sz="3200" b="1" dirty="0"/>
          </a:p>
        </p:txBody>
      </p:sp>
      <p:graphicFrame>
        <p:nvGraphicFramePr>
          <p:cNvPr id="5" name="Diagram 4"/>
          <p:cNvGraphicFramePr/>
          <p:nvPr>
            <p:extLst>
              <p:ext uri="{D42A27DB-BD31-4B8C-83A1-F6EECF244321}">
                <p14:modId xmlns:p14="http://schemas.microsoft.com/office/powerpoint/2010/main" val="2895215254"/>
              </p:ext>
            </p:extLst>
          </p:nvPr>
        </p:nvGraphicFramePr>
        <p:xfrm>
          <a:off x="3515933" y="1873517"/>
          <a:ext cx="6499539" cy="44242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3719699"/>
      </p:ext>
    </p:extLst>
  </p:cSld>
  <p:clrMapOvr>
    <a:masterClrMapping/>
  </p:clrMapOvr>
  <mc:AlternateContent xmlns:mc="http://schemas.openxmlformats.org/markup-compatibility/2006" xmlns:p14="http://schemas.microsoft.com/office/powerpoint/2010/main">
    <mc:Choice Requires="p14">
      <p:transition spd="slow" p14:dur="2000" advTm="184128"/>
    </mc:Choice>
    <mc:Fallback xmlns="">
      <p:transition spd="slow" advTm="184128"/>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670630" y="448565"/>
            <a:ext cx="9428872" cy="1143000"/>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ar-SA" sz="2800" b="1" dirty="0" smtClean="0"/>
              <a:t>دور الإدارة الهندسية  في عملية تطوير و تحسين الأداء</a:t>
            </a:r>
            <a:endParaRPr lang="ar-EG" sz="2800" b="1" dirty="0"/>
          </a:p>
        </p:txBody>
      </p:sp>
      <p:sp>
        <p:nvSpPr>
          <p:cNvPr id="5" name="TextBox 3"/>
          <p:cNvSpPr txBox="1">
            <a:spLocks noChangeArrowheads="1"/>
          </p:cNvSpPr>
          <p:nvPr/>
        </p:nvSpPr>
        <p:spPr bwMode="auto">
          <a:xfrm>
            <a:off x="1611086" y="1171218"/>
            <a:ext cx="10325752" cy="599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algn="r" rtl="1">
              <a:lnSpc>
                <a:spcPct val="150000"/>
              </a:lnSpc>
            </a:pPr>
            <a:r>
              <a:rPr lang="ar-SA" altLang="ar-EG" sz="2400" dirty="0"/>
              <a:t>يجب على الأدارة الهندسية  الحرص على تنفيذ استراتيجيات الأداء ومتابعتها، ويمكن تلخيص دوره بالخطوات التالية</a:t>
            </a:r>
            <a:r>
              <a:rPr lang="en-US" altLang="ar-EG" sz="2400" dirty="0"/>
              <a:t> :</a:t>
            </a:r>
            <a:br>
              <a:rPr lang="en-US" altLang="ar-EG" sz="2400" dirty="0"/>
            </a:br>
            <a:r>
              <a:rPr lang="ar-SA" altLang="ar-EG" sz="2400" dirty="0"/>
              <a:t>1- تحديد المشكلة وتحليل الموقف</a:t>
            </a:r>
            <a:r>
              <a:rPr lang="en-US" altLang="ar-EG" sz="2400" dirty="0"/>
              <a:t>.</a:t>
            </a:r>
            <a:br>
              <a:rPr lang="en-US" altLang="ar-EG" sz="2400" dirty="0"/>
            </a:br>
            <a:r>
              <a:rPr lang="ar-SA" altLang="ar-EG" sz="2400" dirty="0"/>
              <a:t>2- طلب المشورة المتخصصة وعمل التقييم اللازم</a:t>
            </a:r>
            <a:r>
              <a:rPr lang="en-US" altLang="ar-EG" sz="2400" dirty="0"/>
              <a:t>.</a:t>
            </a:r>
            <a:br>
              <a:rPr lang="en-US" altLang="ar-EG" sz="2400" dirty="0"/>
            </a:br>
            <a:r>
              <a:rPr lang="ar-SA" altLang="ar-EG" sz="2400" dirty="0"/>
              <a:t>3- وضع وتحديد الأهداف</a:t>
            </a:r>
            <a:r>
              <a:rPr lang="en-US" altLang="ar-EG" sz="2400" dirty="0"/>
              <a:t/>
            </a:r>
            <a:br>
              <a:rPr lang="en-US" altLang="ar-EG" sz="2400" dirty="0"/>
            </a:br>
            <a:r>
              <a:rPr lang="ar-SA" altLang="ar-EG" sz="2400" dirty="0"/>
              <a:t>4- تحديد المدخلات اللازمة</a:t>
            </a:r>
            <a:r>
              <a:rPr lang="en-US" altLang="ar-EG" sz="2400" dirty="0"/>
              <a:t>.</a:t>
            </a:r>
            <a:br>
              <a:rPr lang="en-US" altLang="ar-EG" sz="2400" dirty="0"/>
            </a:br>
            <a:r>
              <a:rPr lang="ar-SA" altLang="ar-EG" sz="2400" dirty="0"/>
              <a:t>5- التطبيق والتعزيز (زيادة السلوك الإيجابي وتقليل السلبي)</a:t>
            </a:r>
            <a:endParaRPr lang="en-US" altLang="ar-EG" sz="2400" dirty="0"/>
          </a:p>
          <a:p>
            <a:pPr algn="r" rtl="1">
              <a:lnSpc>
                <a:spcPct val="150000"/>
              </a:lnSpc>
            </a:pPr>
            <a:r>
              <a:rPr lang="ar-SA" altLang="ar-EG" sz="2400" dirty="0"/>
              <a:t>6- المتابعة الدائمة وإعادة التقييم والمشورة</a:t>
            </a:r>
            <a:r>
              <a:rPr lang="en-US" altLang="ar-EG" sz="2400" dirty="0"/>
              <a:t>.</a:t>
            </a:r>
            <a:br>
              <a:rPr lang="en-US" altLang="ar-EG" sz="2400" dirty="0"/>
            </a:br>
            <a:r>
              <a:rPr lang="ar-SA" altLang="ar-EG" sz="2400" dirty="0"/>
              <a:t>7- دور الإدارة الهندسية مهم جدا في إدراك أهمية تحسين الأداء و إزالة العوائق و تعزيز النواحي الإيجابية </a:t>
            </a:r>
            <a:r>
              <a:rPr lang="ar-SA" altLang="ar-EG" sz="2000" dirty="0"/>
              <a:t>.</a:t>
            </a:r>
            <a:endParaRPr lang="en-US" altLang="ar-EG" sz="2000" dirty="0"/>
          </a:p>
          <a:p>
            <a:pPr algn="r">
              <a:lnSpc>
                <a:spcPct val="150000"/>
              </a:lnSpc>
            </a:pPr>
            <a:endParaRPr lang="ar-EG" altLang="ar-EG" dirty="0"/>
          </a:p>
        </p:txBody>
      </p:sp>
    </p:spTree>
    <p:extLst>
      <p:ext uri="{BB962C8B-B14F-4D97-AF65-F5344CB8AC3E}">
        <p14:creationId xmlns:p14="http://schemas.microsoft.com/office/powerpoint/2010/main" val="775799149"/>
      </p:ext>
    </p:extLst>
  </p:cSld>
  <p:clrMapOvr>
    <a:masterClrMapping/>
  </p:clrMapOvr>
  <mc:AlternateContent xmlns:mc="http://schemas.openxmlformats.org/markup-compatibility/2006" xmlns:p14="http://schemas.microsoft.com/office/powerpoint/2010/main">
    <mc:Choice Requires="p14">
      <p:transition spd="slow" p14:dur="2000" advTm="50778"/>
    </mc:Choice>
    <mc:Fallback xmlns="">
      <p:transition spd="slow" advTm="50778"/>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224192" y="114412"/>
            <a:ext cx="8816181" cy="792088"/>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ar-SA" sz="3200" dirty="0" smtClean="0"/>
              <a:t>اهتمامات ومجالات عمل الإدارة الهندسية </a:t>
            </a:r>
            <a:endParaRPr lang="ar-EG" sz="3200" dirty="0"/>
          </a:p>
        </p:txBody>
      </p:sp>
      <p:sp>
        <p:nvSpPr>
          <p:cNvPr id="5" name="TextBox 4"/>
          <p:cNvSpPr txBox="1"/>
          <p:nvPr/>
        </p:nvSpPr>
        <p:spPr>
          <a:xfrm>
            <a:off x="9018476" y="2153052"/>
            <a:ext cx="2843213" cy="369887"/>
          </a:xfrm>
          <a:prstGeom prst="rect">
            <a:avLst/>
          </a:prstGeom>
          <a:solidFill>
            <a:schemeClr val="accent5">
              <a:lumMod val="60000"/>
              <a:lumOff val="40000"/>
            </a:schemeClr>
          </a:solidFill>
        </p:spPr>
        <p:txBody>
          <a:bodyPr rtlCol="1">
            <a:spAutoFit/>
          </a:bodyPr>
          <a:lstStyle/>
          <a:p>
            <a:pPr algn="ctr">
              <a:defRPr/>
            </a:pPr>
            <a:r>
              <a:rPr lang="ar-SA" b="1" dirty="0"/>
              <a:t>تصميم وتطوير المنتج </a:t>
            </a:r>
            <a:endParaRPr lang="ar-EG" dirty="0"/>
          </a:p>
        </p:txBody>
      </p:sp>
      <p:sp>
        <p:nvSpPr>
          <p:cNvPr id="6" name="TextBox 5"/>
          <p:cNvSpPr txBox="1"/>
          <p:nvPr/>
        </p:nvSpPr>
        <p:spPr>
          <a:xfrm>
            <a:off x="2051698" y="2268537"/>
            <a:ext cx="3671888" cy="369887"/>
          </a:xfrm>
          <a:prstGeom prst="rect">
            <a:avLst/>
          </a:prstGeom>
          <a:solidFill>
            <a:schemeClr val="accent5">
              <a:lumMod val="60000"/>
              <a:lumOff val="40000"/>
            </a:schemeClr>
          </a:solidFill>
        </p:spPr>
        <p:txBody>
          <a:bodyPr rtlCol="1">
            <a:spAutoFit/>
          </a:bodyPr>
          <a:lstStyle/>
          <a:p>
            <a:pPr algn="ctr">
              <a:defRPr/>
            </a:pPr>
            <a:r>
              <a:rPr lang="ar-SA" b="1" dirty="0"/>
              <a:t>لإنتاج</a:t>
            </a:r>
            <a:r>
              <a:rPr lang="en-US" b="1" dirty="0"/>
              <a:t> Production </a:t>
            </a:r>
            <a:r>
              <a:rPr lang="ar-SA" b="1" dirty="0"/>
              <a:t>وعمليات الإنتاج</a:t>
            </a:r>
            <a:endParaRPr lang="ar-EG" dirty="0"/>
          </a:p>
        </p:txBody>
      </p:sp>
      <p:sp>
        <p:nvSpPr>
          <p:cNvPr id="7" name="TextBox 6"/>
          <p:cNvSpPr txBox="1"/>
          <p:nvPr/>
        </p:nvSpPr>
        <p:spPr>
          <a:xfrm>
            <a:off x="5721786" y="940259"/>
            <a:ext cx="3382963" cy="369887"/>
          </a:xfrm>
          <a:prstGeom prst="rect">
            <a:avLst/>
          </a:prstGeom>
          <a:solidFill>
            <a:schemeClr val="accent5">
              <a:lumMod val="60000"/>
              <a:lumOff val="40000"/>
            </a:schemeClr>
          </a:solidFill>
        </p:spPr>
        <p:txBody>
          <a:bodyPr rtlCol="1">
            <a:spAutoFit/>
          </a:bodyPr>
          <a:lstStyle/>
          <a:p>
            <a:pPr algn="ctr">
              <a:defRPr/>
            </a:pPr>
            <a:r>
              <a:rPr lang="ar-SA" b="1" dirty="0"/>
              <a:t>المنتج</a:t>
            </a:r>
            <a:endParaRPr lang="ar-EG" dirty="0"/>
          </a:p>
        </p:txBody>
      </p:sp>
      <p:sp>
        <p:nvSpPr>
          <p:cNvPr id="8" name="TextBox 6"/>
          <p:cNvSpPr txBox="1">
            <a:spLocks noChangeArrowheads="1"/>
          </p:cNvSpPr>
          <p:nvPr/>
        </p:nvSpPr>
        <p:spPr bwMode="auto">
          <a:xfrm>
            <a:off x="8224023" y="2698787"/>
            <a:ext cx="38163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algn="r"/>
            <a:r>
              <a:rPr lang="ar-SA" altLang="ar-EG" dirty="0"/>
              <a:t>يقوم </a:t>
            </a:r>
            <a:r>
              <a:rPr lang="ar-EG" altLang="ar-EG" dirty="0"/>
              <a:t>الإدارة الهندسية </a:t>
            </a:r>
            <a:r>
              <a:rPr lang="ar-SA" altLang="ar-EG" dirty="0"/>
              <a:t>بتصميم المنتج ودراسة موثوقيته وتكلفته وقابليته للإنتاج بالإضافة إلى اختيار المواد وعوامله الإنسانية ودراسة متغيرات المواصفات ووضع القواعد القياسية والتوصيف</a:t>
            </a:r>
            <a:r>
              <a:rPr lang="ar-EG" altLang="ar-EG" dirty="0"/>
              <a:t>. </a:t>
            </a:r>
            <a:endParaRPr lang="en-US" altLang="ar-EG" dirty="0"/>
          </a:p>
          <a:p>
            <a:pPr algn="r"/>
            <a:endParaRPr lang="ar-EG" altLang="ar-EG" dirty="0"/>
          </a:p>
        </p:txBody>
      </p:sp>
      <p:sp>
        <p:nvSpPr>
          <p:cNvPr id="9" name="TextBox 7"/>
          <p:cNvSpPr txBox="1">
            <a:spLocks noChangeArrowheads="1"/>
          </p:cNvSpPr>
          <p:nvPr/>
        </p:nvSpPr>
        <p:spPr bwMode="auto">
          <a:xfrm>
            <a:off x="1656411" y="2887662"/>
            <a:ext cx="406717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algn="r" rtl="1"/>
            <a:r>
              <a:rPr lang="ar-SA" altLang="ar-EG" dirty="0"/>
              <a:t>دراسة قرار الإنتاج أو الشراء لجزء أو أجزاء من المنتج</a:t>
            </a:r>
            <a:r>
              <a:rPr lang="ar-EG" altLang="ar-EG" dirty="0"/>
              <a:t>. </a:t>
            </a:r>
            <a:br>
              <a:rPr lang="ar-EG" altLang="ar-EG" dirty="0"/>
            </a:br>
            <a:r>
              <a:rPr lang="ar-SA" altLang="ar-EG" dirty="0"/>
              <a:t>2- دراسة عمليات الإنتاج واختيار العملية الإنتاجية المناسبة</a:t>
            </a:r>
            <a:r>
              <a:rPr lang="ar-EG" altLang="ar-EG" dirty="0"/>
              <a:t>. </a:t>
            </a:r>
            <a:br>
              <a:rPr lang="ar-EG" altLang="ar-EG" dirty="0"/>
            </a:br>
            <a:r>
              <a:rPr lang="ar-SA" altLang="ar-EG" dirty="0"/>
              <a:t>3- دراسة وتحليل العمل وأزمنته القياسية</a:t>
            </a:r>
            <a:r>
              <a:rPr lang="ar-EG" altLang="ar-EG" dirty="0"/>
              <a:t> . </a:t>
            </a:r>
            <a:br>
              <a:rPr lang="ar-EG" altLang="ar-EG" dirty="0"/>
            </a:br>
            <a:r>
              <a:rPr lang="ar-SA" altLang="ar-EG" dirty="0"/>
              <a:t>4- التخطيط لعمليات الإنتاج وتسلسلها المنطقي ووضع جداول تسلسل العمليات ومخططات مسار حركة الإنتاج والتجميع .</a:t>
            </a:r>
            <a:endParaRPr lang="en-US" altLang="ar-EG" dirty="0"/>
          </a:p>
          <a:p>
            <a:pPr algn="r" rtl="1"/>
            <a:r>
              <a:rPr lang="ar-SA" altLang="ar-EG" dirty="0"/>
              <a:t>5- دراسة وسائل الفحص وضبط الجودة ووضع أساليب مخططات الرقابة وأخذ العينات</a:t>
            </a:r>
            <a:r>
              <a:rPr lang="ar-EG" altLang="ar-EG" dirty="0"/>
              <a:t>. </a:t>
            </a:r>
            <a:br>
              <a:rPr lang="ar-EG" altLang="ar-EG" dirty="0"/>
            </a:br>
            <a:r>
              <a:rPr lang="ar-SA" altLang="ar-EG" dirty="0"/>
              <a:t>6- تحديد الكميات المطلوبة من المادة الخام والعمالة وذلك باستخدام الطرق التجريبية والتحليلية والمحاكاة</a:t>
            </a:r>
            <a:r>
              <a:rPr lang="ar-EG" altLang="ar-EG" dirty="0"/>
              <a:t>. </a:t>
            </a:r>
            <a:br>
              <a:rPr lang="ar-EG" altLang="ar-EG" dirty="0"/>
            </a:br>
            <a:r>
              <a:rPr lang="ar-SA" altLang="ar-EG" dirty="0"/>
              <a:t>7- اختيار المعدات والأدوات ومعدات التداول ونظمها</a:t>
            </a:r>
            <a:r>
              <a:rPr lang="ar-EG" altLang="ar-EG" dirty="0"/>
              <a:t>. </a:t>
            </a:r>
            <a:endParaRPr lang="en-US" altLang="ar-EG" dirty="0"/>
          </a:p>
        </p:txBody>
      </p:sp>
      <p:sp>
        <p:nvSpPr>
          <p:cNvPr id="10" name="TextBox 8"/>
          <p:cNvSpPr txBox="1">
            <a:spLocks noChangeArrowheads="1"/>
          </p:cNvSpPr>
          <p:nvPr/>
        </p:nvSpPr>
        <p:spPr bwMode="auto">
          <a:xfrm>
            <a:off x="4533655" y="1438349"/>
            <a:ext cx="5256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algn="ctr"/>
            <a:r>
              <a:rPr lang="ar-SA" altLang="ar-EG" dirty="0"/>
              <a:t>بدراسة وتحليل العملية الإنتاجية للمنتج </a:t>
            </a:r>
            <a:endParaRPr lang="ar-EG" altLang="ar-EG" dirty="0"/>
          </a:p>
        </p:txBody>
      </p:sp>
      <p:sp>
        <p:nvSpPr>
          <p:cNvPr id="11" name="TextBox 10"/>
          <p:cNvSpPr txBox="1"/>
          <p:nvPr/>
        </p:nvSpPr>
        <p:spPr>
          <a:xfrm>
            <a:off x="8331973" y="4315226"/>
            <a:ext cx="3600450" cy="369887"/>
          </a:xfrm>
          <a:prstGeom prst="rect">
            <a:avLst/>
          </a:prstGeom>
          <a:solidFill>
            <a:schemeClr val="accent5">
              <a:lumMod val="60000"/>
              <a:lumOff val="40000"/>
            </a:schemeClr>
          </a:solidFill>
        </p:spPr>
        <p:txBody>
          <a:bodyPr rtlCol="1">
            <a:spAutoFit/>
          </a:bodyPr>
          <a:lstStyle/>
          <a:p>
            <a:pPr algn="ctr">
              <a:defRPr/>
            </a:pPr>
            <a:r>
              <a:rPr lang="ar-SA" b="1" dirty="0"/>
              <a:t>أبحاث التسويق </a:t>
            </a:r>
            <a:endParaRPr lang="ar-EG" dirty="0"/>
          </a:p>
        </p:txBody>
      </p:sp>
      <p:sp>
        <p:nvSpPr>
          <p:cNvPr id="12" name="TextBox 10"/>
          <p:cNvSpPr txBox="1">
            <a:spLocks noChangeArrowheads="1"/>
          </p:cNvSpPr>
          <p:nvPr/>
        </p:nvSpPr>
        <p:spPr bwMode="auto">
          <a:xfrm>
            <a:off x="7973198" y="5045112"/>
            <a:ext cx="395922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algn="r"/>
            <a:r>
              <a:rPr lang="ar-SA" altLang="ar-EG" dirty="0"/>
              <a:t> دراسة الجدوى الاقتصادية للإنتاج الصناعي حيث يتم تقدير كل من التكلفة وحجم السوق بالإضافة إلى حساب طاقة المصنع وربحية المشروع الصناعي</a:t>
            </a:r>
            <a:endParaRPr lang="ar-EG" altLang="ar-EG" dirty="0"/>
          </a:p>
        </p:txBody>
      </p:sp>
    </p:spTree>
    <p:extLst>
      <p:ext uri="{BB962C8B-B14F-4D97-AF65-F5344CB8AC3E}">
        <p14:creationId xmlns:p14="http://schemas.microsoft.com/office/powerpoint/2010/main" val="714846209"/>
      </p:ext>
    </p:extLst>
  </p:cSld>
  <p:clrMapOvr>
    <a:masterClrMapping/>
  </p:clrMapOvr>
  <mc:AlternateContent xmlns:mc="http://schemas.openxmlformats.org/markup-compatibility/2006" xmlns:p14="http://schemas.microsoft.com/office/powerpoint/2010/main">
    <mc:Choice Requires="p14">
      <p:transition spd="slow" p14:dur="2000" advTm="247937"/>
    </mc:Choice>
    <mc:Fallback xmlns="">
      <p:transition spd="slow" advTm="24793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6290" y="2915819"/>
            <a:ext cx="4108817" cy="1754326"/>
          </a:xfrm>
          <a:prstGeom prst="rect">
            <a:avLst/>
          </a:prstGeom>
          <a:noFill/>
        </p:spPr>
        <p:txBody>
          <a:bodyPr wrap="none" lIns="91440" tIns="45720" rIns="91440" bIns="45720">
            <a:spAutoFit/>
          </a:bodyPr>
          <a:lstStyle/>
          <a:p>
            <a:pPr algn="ctr">
              <a:buFont typeface="Georgia" panose="02040502050405020303" pitchFamily="18" charset="0"/>
              <a:buNone/>
              <a:defRPr/>
            </a:pPr>
            <a:r>
              <a:rPr lang="ar-EG"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المحاضرة الاولى </a:t>
            </a:r>
            <a:endParaRPr lang="ar-EG"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pPr algn="ctr">
              <a:buFont typeface="Georgia" panose="02040502050405020303" pitchFamily="18" charset="0"/>
              <a:buNone/>
              <a:defRPr/>
            </a:pPr>
            <a:endParaRPr lang="ar-EG"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5" name="Picture 4" descr="images.jpg"/>
          <p:cNvPicPr>
            <a:picLocks noChangeAspect="1"/>
          </p:cNvPicPr>
          <p:nvPr/>
        </p:nvPicPr>
        <p:blipFill>
          <a:blip r:embed="rId2"/>
          <a:stretch>
            <a:fillRect/>
          </a:stretch>
        </p:blipFill>
        <p:spPr>
          <a:xfrm>
            <a:off x="10406743" y="486851"/>
            <a:ext cx="977121" cy="10076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19925439"/>
      </p:ext>
    </p:extLst>
  </p:cSld>
  <p:clrMapOvr>
    <a:masterClrMapping/>
  </p:clrMapOvr>
  <mc:AlternateContent xmlns:mc="http://schemas.openxmlformats.org/markup-compatibility/2006" xmlns:p14="http://schemas.microsoft.com/office/powerpoint/2010/main">
    <mc:Choice Requires="p14">
      <p:transition spd="slow" p14:dur="2000" advTm="1010"/>
    </mc:Choice>
    <mc:Fallback xmlns="">
      <p:transition spd="slow" advTm="101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Diagram 253"/>
          <p:cNvPicPr>
            <a:picLocks noChangeArrowheads="1"/>
          </p:cNvPicPr>
          <p:nvPr/>
        </p:nvPicPr>
        <p:blipFill>
          <a:blip r:embed="rId2">
            <a:extLst>
              <a:ext uri="{28A0092B-C50C-407E-A947-70E740481C1C}">
                <a14:useLocalDpi xmlns:a14="http://schemas.microsoft.com/office/drawing/2010/main" val="0"/>
              </a:ext>
            </a:extLst>
          </a:blip>
          <a:srcRect l="-9009" r="-8755"/>
          <a:stretch>
            <a:fillRect/>
          </a:stretch>
        </p:blipFill>
        <p:spPr bwMode="auto">
          <a:xfrm>
            <a:off x="3178630" y="1469799"/>
            <a:ext cx="7259864" cy="496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3"/>
          <p:cNvSpPr txBox="1">
            <a:spLocks noChangeArrowheads="1"/>
          </p:cNvSpPr>
          <p:nvPr/>
        </p:nvSpPr>
        <p:spPr bwMode="auto">
          <a:xfrm>
            <a:off x="3692227" y="159203"/>
            <a:ext cx="54025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algn="ctr"/>
            <a:r>
              <a:rPr lang="ar-SA" altLang="ar-EG" sz="2800" b="1" dirty="0">
                <a:solidFill>
                  <a:schemeClr val="bg1"/>
                </a:solidFill>
              </a:rPr>
              <a:t>طرق تطوير هندسة الإنتاج</a:t>
            </a:r>
            <a:endParaRPr lang="ar-EG" altLang="ar-EG" sz="2800" dirty="0">
              <a:solidFill>
                <a:schemeClr val="bg1"/>
              </a:solidFill>
            </a:endParaRPr>
          </a:p>
        </p:txBody>
      </p:sp>
    </p:spTree>
    <p:extLst>
      <p:ext uri="{BB962C8B-B14F-4D97-AF65-F5344CB8AC3E}">
        <p14:creationId xmlns:p14="http://schemas.microsoft.com/office/powerpoint/2010/main" val="181450251"/>
      </p:ext>
    </p:extLst>
  </p:cSld>
  <p:clrMapOvr>
    <a:masterClrMapping/>
  </p:clrMapOvr>
  <mc:AlternateContent xmlns:mc="http://schemas.openxmlformats.org/markup-compatibility/2006" xmlns:p14="http://schemas.microsoft.com/office/powerpoint/2010/main">
    <mc:Choice Requires="p14">
      <p:transition spd="slow" p14:dur="2000" advTm="27408"/>
    </mc:Choice>
    <mc:Fallback xmlns="">
      <p:transition spd="slow" advTm="27408"/>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585786" y="0"/>
            <a:ext cx="11606214" cy="7017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algn="r" rtl="1"/>
            <a:r>
              <a:rPr lang="ar-SA" altLang="ar-EG" sz="2400" b="1" dirty="0"/>
              <a:t>مسئوليات إفراد الإدارة الهندسية :</a:t>
            </a:r>
            <a:endParaRPr lang="ar-EG" altLang="ar-EG" sz="2400" b="1" dirty="0"/>
          </a:p>
          <a:p>
            <a:pPr algn="r" rtl="1"/>
            <a:r>
              <a:rPr lang="ar-SA" altLang="ar-EG" sz="2400" dirty="0" smtClean="0"/>
              <a:t>إستلام </a:t>
            </a:r>
            <a:r>
              <a:rPr lang="ar-SA" altLang="ar-EG" sz="2400" dirty="0"/>
              <a:t>الموديلات الجديدة والإعداد لها من حيث : </a:t>
            </a:r>
            <a:endParaRPr lang="en-US" altLang="ar-EG" sz="2400" dirty="0"/>
          </a:p>
          <a:p>
            <a:pPr algn="r" rtl="1"/>
            <a:r>
              <a:rPr lang="ar-SA" altLang="ar-EG" sz="2400" dirty="0"/>
              <a:t>التوصيف . </a:t>
            </a:r>
            <a:endParaRPr lang="en-US" altLang="ar-EG" sz="2400" dirty="0"/>
          </a:p>
          <a:p>
            <a:pPr algn="r" rtl="1"/>
            <a:r>
              <a:rPr lang="ar-SA" altLang="ar-EG" sz="2400" dirty="0"/>
              <a:t>- تسلسل المراحل . </a:t>
            </a:r>
            <a:endParaRPr lang="en-US" altLang="ar-EG" sz="2400" dirty="0"/>
          </a:p>
          <a:p>
            <a:pPr algn="r" rtl="1"/>
            <a:r>
              <a:rPr lang="ar-SA" altLang="ar-EG" sz="2400" dirty="0"/>
              <a:t>أنواع الماكينات ومساعادات التشغيل المطلوبة لهذا الموديل .</a:t>
            </a:r>
            <a:endParaRPr lang="en-US" altLang="ar-EG" sz="2400" dirty="0"/>
          </a:p>
          <a:p>
            <a:pPr algn="r" rtl="1"/>
            <a:r>
              <a:rPr lang="ar-SA" altLang="ar-EG" sz="2400" dirty="0"/>
              <a:t>تحديد الزمن المطلوب لإنتاج القطعة الواحده من خلال دراسة زمنية لمراحل تشغيل المنتج .</a:t>
            </a:r>
            <a:endParaRPr lang="en-US" altLang="ar-EG" sz="2400" dirty="0"/>
          </a:p>
          <a:p>
            <a:pPr algn="r" rtl="1"/>
            <a:r>
              <a:rPr lang="ar-SA" altLang="ar-EG" sz="2400" dirty="0"/>
              <a:t>عمل ميزانية عددية للعمال المطلوبين لتنفيذ الموديل .</a:t>
            </a:r>
            <a:endParaRPr lang="en-US" altLang="ar-EG" sz="2400" dirty="0"/>
          </a:p>
          <a:p>
            <a:pPr algn="r" rtl="1"/>
            <a:r>
              <a:rPr lang="ar-SA" altLang="ar-EG" sz="2400" dirty="0"/>
              <a:t>التنسيق مع التدريب لتدريب العمالة تبعاً للأحتياجات المطلوبة مسبقآ . وذلك بعمل بيان بأحتياجات المصنع من العمالة .</a:t>
            </a:r>
            <a:endParaRPr lang="en-US" altLang="ar-EG" sz="2400" dirty="0"/>
          </a:p>
          <a:p>
            <a:pPr algn="r" rtl="1"/>
            <a:r>
              <a:rPr lang="ar-SA" altLang="ar-EG" sz="2400" dirty="0"/>
              <a:t>متابعة بيان المرتبات + تسعير المراحل الجديدة .</a:t>
            </a:r>
            <a:endParaRPr lang="en-US" altLang="ar-EG" sz="2400" dirty="0"/>
          </a:p>
          <a:p>
            <a:pPr algn="r" rtl="1"/>
            <a:r>
              <a:rPr lang="ar-SA" altLang="ar-EG" sz="2400" dirty="0"/>
              <a:t>متابعة التجميع (وأمكانية المناورة داخل الخطوط ) .</a:t>
            </a:r>
            <a:endParaRPr lang="en-US" altLang="ar-EG" sz="2400" dirty="0"/>
          </a:p>
          <a:p>
            <a:pPr algn="r" rtl="1"/>
            <a:r>
              <a:rPr lang="ar-SA" altLang="ar-EG" sz="2400" dirty="0"/>
              <a:t>وضع </a:t>
            </a:r>
            <a:r>
              <a:rPr lang="en-US" altLang="ar-EG" sz="2400" dirty="0"/>
              <a:t> layout </a:t>
            </a:r>
            <a:r>
              <a:rPr lang="ar-EG" altLang="ar-EG" sz="2400" dirty="0"/>
              <a:t>للموديلات .</a:t>
            </a:r>
            <a:endParaRPr lang="en-US" altLang="ar-EG" sz="2400" dirty="0"/>
          </a:p>
          <a:p>
            <a:pPr algn="r" rtl="1"/>
            <a:r>
              <a:rPr lang="ar-EG" altLang="ar-EG" sz="2400" dirty="0"/>
              <a:t>متابعة التحضيرات (وإمكانية المناورة داخل الخطوط )</a:t>
            </a:r>
            <a:r>
              <a:rPr lang="ar-SA" altLang="ar-EG" sz="2400" dirty="0"/>
              <a:t> .</a:t>
            </a:r>
            <a:endParaRPr lang="en-US" altLang="ar-EG" sz="2400" dirty="0"/>
          </a:p>
          <a:p>
            <a:pPr algn="r" rtl="1"/>
            <a:r>
              <a:rPr lang="ar-EG" altLang="ar-EG" sz="2400" dirty="0"/>
              <a:t>عمل بيان بالماكينات وإعدادها فى كل خط .</a:t>
            </a:r>
            <a:endParaRPr lang="en-US" altLang="ar-EG" sz="2400" dirty="0"/>
          </a:p>
          <a:p>
            <a:pPr algn="r" rtl="1"/>
            <a:r>
              <a:rPr lang="ar-EG" altLang="ar-EG" sz="2400" dirty="0"/>
              <a:t>ثانيآ : بيانات العمل داخل الصالات :</a:t>
            </a:r>
            <a:endParaRPr lang="en-US" altLang="ar-EG" sz="2400" dirty="0"/>
          </a:p>
          <a:p>
            <a:pPr algn="r" rtl="1"/>
            <a:r>
              <a:rPr lang="ar-EG" altLang="ar-EG" sz="2400" dirty="0"/>
              <a:t>عمل بيان بأسماء العمال وإعدادهم فى المرحلة الواحدة وتسجيل به الإنتاج الفعلى لكل عامل .</a:t>
            </a:r>
            <a:endParaRPr lang="en-US" altLang="ar-EG" sz="2400" dirty="0"/>
          </a:p>
          <a:p>
            <a:pPr algn="r" rtl="1"/>
            <a:r>
              <a:rPr lang="ar-EG" altLang="ar-EG" sz="2400" dirty="0"/>
              <a:t>رفع كفاءة العمال الجدد الأقل من 80%</a:t>
            </a:r>
            <a:r>
              <a:rPr lang="ar-SA" altLang="ar-EG" sz="2400" dirty="0"/>
              <a:t> .</a:t>
            </a:r>
            <a:endParaRPr lang="en-US" altLang="ar-EG" sz="2400" dirty="0"/>
          </a:p>
          <a:p>
            <a:pPr algn="r" rtl="1"/>
            <a:r>
              <a:rPr lang="ar-EG" altLang="ar-EG" sz="2400" dirty="0"/>
              <a:t>عمل بيان يومى بالإنتاج الفعلى .</a:t>
            </a:r>
            <a:endParaRPr lang="en-US" altLang="ar-EG" sz="2400" dirty="0"/>
          </a:p>
          <a:p>
            <a:pPr algn="r" rtl="1"/>
            <a:r>
              <a:rPr lang="ar-EG" altLang="ar-EG" sz="2400" dirty="0"/>
              <a:t>بيان الإنتاج والجودة وبيان الإعطال الأسبوعى . </a:t>
            </a:r>
            <a:endParaRPr lang="en-US" altLang="ar-EG" sz="2400" dirty="0"/>
          </a:p>
          <a:p>
            <a:pPr algn="r" rtl="1"/>
            <a:r>
              <a:rPr lang="ar-SA" altLang="ar-EG" dirty="0"/>
              <a:t> </a:t>
            </a:r>
            <a:endParaRPr lang="en-US" altLang="ar-EG" dirty="0"/>
          </a:p>
        </p:txBody>
      </p:sp>
    </p:spTree>
    <p:extLst>
      <p:ext uri="{BB962C8B-B14F-4D97-AF65-F5344CB8AC3E}">
        <p14:creationId xmlns:p14="http://schemas.microsoft.com/office/powerpoint/2010/main" val="2412444769"/>
      </p:ext>
    </p:extLst>
  </p:cSld>
  <p:clrMapOvr>
    <a:masterClrMapping/>
  </p:clrMapOvr>
  <mc:AlternateContent xmlns:mc="http://schemas.openxmlformats.org/markup-compatibility/2006" xmlns:p14="http://schemas.microsoft.com/office/powerpoint/2010/main">
    <mc:Choice Requires="p14">
      <p:transition spd="slow" p14:dur="2000" advTm="63021"/>
    </mc:Choice>
    <mc:Fallback xmlns="">
      <p:transition spd="slow" advTm="63021"/>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46998" y="0"/>
            <a:ext cx="5331823" cy="369332"/>
          </a:xfrm>
          <a:prstGeom prst="rect">
            <a:avLst/>
          </a:prstGeom>
          <a:solidFill>
            <a:schemeClr val="accent5">
              <a:lumMod val="60000"/>
              <a:lumOff val="40000"/>
            </a:schemeClr>
          </a:solidFill>
        </p:spPr>
        <p:txBody>
          <a:bodyPr wrap="square">
            <a:spAutoFit/>
          </a:bodyPr>
          <a:lstStyle/>
          <a:p>
            <a:pPr>
              <a:defRPr/>
            </a:pPr>
            <a:r>
              <a:rPr lang="ar-SA" b="1" dirty="0">
                <a:ea typeface="Calibri" panose="020F0502020204030204" pitchFamily="34" charset="0"/>
                <a:cs typeface="Times New Roman" panose="02020603050405020304" pitchFamily="18" charset="0"/>
              </a:rPr>
              <a:t>حدود تعامل الإدارة الهندسية</a:t>
            </a:r>
            <a:r>
              <a:rPr lang="ar-EG" b="1" dirty="0">
                <a:ea typeface="Calibri" panose="020F0502020204030204" pitchFamily="34" charset="0"/>
                <a:cs typeface="Times New Roman" panose="02020603050405020304" pitchFamily="18" charset="0"/>
              </a:rPr>
              <a:t> فى مصانع الملابس الجاهزة </a:t>
            </a:r>
            <a:r>
              <a:rPr lang="ar-SA" b="1" dirty="0">
                <a:ea typeface="Calibri" panose="020F0502020204030204" pitchFamily="34" charset="0"/>
                <a:cs typeface="Times New Roman" panose="02020603050405020304" pitchFamily="18" charset="0"/>
              </a:rPr>
              <a:t> </a:t>
            </a:r>
            <a:endParaRPr lang="ar-EG" dirty="0"/>
          </a:p>
        </p:txBody>
      </p:sp>
      <p:pic>
        <p:nvPicPr>
          <p:cNvPr id="3" name="Picture 269"/>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2423886" y="490994"/>
            <a:ext cx="8955314" cy="6214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8924598"/>
      </p:ext>
    </p:extLst>
  </p:cSld>
  <p:clrMapOvr>
    <a:masterClrMapping/>
  </p:clrMapOvr>
  <mc:AlternateContent xmlns:mc="http://schemas.openxmlformats.org/markup-compatibility/2006" xmlns:p14="http://schemas.microsoft.com/office/powerpoint/2010/main">
    <mc:Choice Requires="p14">
      <p:transition spd="slow" p14:dur="2000" advTm="79801"/>
    </mc:Choice>
    <mc:Fallback xmlns="">
      <p:transition spd="slow" advTm="79801"/>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83430" y="2915819"/>
            <a:ext cx="6110514" cy="1754326"/>
          </a:xfrm>
          <a:prstGeom prst="rect">
            <a:avLst/>
          </a:prstGeom>
          <a:noFill/>
        </p:spPr>
        <p:txBody>
          <a:bodyPr wrap="square" lIns="91440" tIns="45720" rIns="91440" bIns="45720">
            <a:spAutoFit/>
          </a:bodyPr>
          <a:lstStyle/>
          <a:p>
            <a:pPr algn="ctr">
              <a:buFont typeface="Georgia" panose="02040502050405020303" pitchFamily="18" charset="0"/>
              <a:buNone/>
              <a:defRPr/>
            </a:pPr>
            <a:r>
              <a:rPr lang="ar-EG" sz="5400" b="1" dirty="0">
                <a:ln w="13462">
                  <a:solidFill>
                    <a:schemeClr val="bg1"/>
                  </a:solidFill>
                  <a:prstDash val="solid"/>
                </a:ln>
                <a:solidFill>
                  <a:schemeClr val="tx1">
                    <a:lumMod val="65000"/>
                    <a:lumOff val="35000"/>
                  </a:schemeClr>
                </a:solidFill>
                <a:effectLst>
                  <a:outerShdw dist="38100" dir="2700000" algn="bl" rotWithShape="0">
                    <a:schemeClr val="accent5"/>
                  </a:outerShdw>
                </a:effectLst>
              </a:rPr>
              <a:t>المحاضرة </a:t>
            </a:r>
            <a:r>
              <a:rPr lang="ar-EG" sz="5400" b="1" dirty="0" smtClean="0">
                <a:ln w="13462">
                  <a:solidFill>
                    <a:schemeClr val="bg1"/>
                  </a:solidFill>
                  <a:prstDash val="solid"/>
                </a:ln>
                <a:solidFill>
                  <a:schemeClr val="tx1">
                    <a:lumMod val="65000"/>
                    <a:lumOff val="35000"/>
                  </a:schemeClr>
                </a:solidFill>
                <a:effectLst>
                  <a:outerShdw dist="38100" dir="2700000" algn="bl" rotWithShape="0">
                    <a:schemeClr val="accent5"/>
                  </a:outerShdw>
                </a:effectLst>
              </a:rPr>
              <a:t>الرابعة</a:t>
            </a:r>
          </a:p>
          <a:p>
            <a:pPr algn="ctr">
              <a:buFont typeface="Georgia" panose="02040502050405020303" pitchFamily="18" charset="0"/>
              <a:buNone/>
              <a:defRPr/>
            </a:pPr>
            <a:r>
              <a:rPr lang="ar-EG" sz="5400" b="1" dirty="0" smtClean="0">
                <a:ln w="13462">
                  <a:solidFill>
                    <a:schemeClr val="bg1"/>
                  </a:solidFill>
                  <a:prstDash val="solid"/>
                </a:ln>
                <a:solidFill>
                  <a:schemeClr val="tx1">
                    <a:lumMod val="65000"/>
                    <a:lumOff val="35000"/>
                  </a:schemeClr>
                </a:solidFill>
                <a:effectLst>
                  <a:outerShdw dist="38100" dir="2700000" algn="bl" rotWithShape="0">
                    <a:schemeClr val="accent5"/>
                  </a:outerShdw>
                </a:effectLst>
              </a:rPr>
              <a:t>الاسبوع القادم باذن الله </a:t>
            </a:r>
          </a:p>
        </p:txBody>
      </p:sp>
      <p:pic>
        <p:nvPicPr>
          <p:cNvPr id="3" name="Picture 2" descr="images.jpg"/>
          <p:cNvPicPr>
            <a:picLocks noChangeAspect="1"/>
          </p:cNvPicPr>
          <p:nvPr/>
        </p:nvPicPr>
        <p:blipFill>
          <a:blip r:embed="rId2"/>
          <a:stretch>
            <a:fillRect/>
          </a:stretch>
        </p:blipFill>
        <p:spPr>
          <a:xfrm>
            <a:off x="10072915" y="631992"/>
            <a:ext cx="1194836" cy="1232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93353997"/>
      </p:ext>
    </p:extLst>
  </p:cSld>
  <p:clrMapOvr>
    <a:masterClrMapping/>
  </p:clrMapOvr>
  <mc:AlternateContent xmlns:mc="http://schemas.openxmlformats.org/markup-compatibility/2006" xmlns:p14="http://schemas.microsoft.com/office/powerpoint/2010/main">
    <mc:Choice Requires="p14">
      <p:transition spd="slow" p14:dur="2000" advTm="56837"/>
    </mc:Choice>
    <mc:Fallback xmlns="">
      <p:transition spd="slow" advTm="56837"/>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7" y="0"/>
            <a:ext cx="13193962" cy="7253207"/>
          </a:xfrm>
          <a:prstGeom prst="rect">
            <a:avLst/>
          </a:prstGeom>
        </p:spPr>
      </p:pic>
      <p:sp>
        <p:nvSpPr>
          <p:cNvPr id="3" name="Subtitle 2"/>
          <p:cNvSpPr>
            <a:spLocks noGrp="1"/>
          </p:cNvSpPr>
          <p:nvPr>
            <p:ph type="subTitle" idx="1"/>
          </p:nvPr>
        </p:nvSpPr>
        <p:spPr>
          <a:xfrm>
            <a:off x="1524000" y="5260362"/>
            <a:ext cx="9144000" cy="1655762"/>
          </a:xfrm>
        </p:spPr>
        <p:txBody>
          <a:bodyPr>
            <a:normAutofit/>
          </a:bodyPr>
          <a:lstStyle/>
          <a:p>
            <a:r>
              <a:rPr lang="en-US" sz="3600" dirty="0" smtClean="0">
                <a:solidFill>
                  <a:schemeClr val="bg1"/>
                </a:solidFill>
              </a:rPr>
              <a:t>THANK YOU</a:t>
            </a:r>
            <a:endParaRPr lang="ar-EG" sz="3600" dirty="0">
              <a:solidFill>
                <a:schemeClr val="bg1"/>
              </a:solidFill>
            </a:endParaRPr>
          </a:p>
        </p:txBody>
      </p:sp>
    </p:spTree>
    <p:extLst>
      <p:ext uri="{BB962C8B-B14F-4D97-AF65-F5344CB8AC3E}">
        <p14:creationId xmlns:p14="http://schemas.microsoft.com/office/powerpoint/2010/main" val="2333129647"/>
      </p:ext>
    </p:extLst>
  </p:cSld>
  <p:clrMapOvr>
    <a:masterClrMapping/>
  </p:clrMapOvr>
  <mc:AlternateContent xmlns:mc="http://schemas.openxmlformats.org/markup-compatibility/2006" xmlns:p14="http://schemas.microsoft.com/office/powerpoint/2010/main">
    <mc:Choice Requires="p14">
      <p:transition spd="slow" p14:dur="2000" advTm="3756"/>
    </mc:Choice>
    <mc:Fallback xmlns="">
      <p:transition spd="slow" advTm="3756"/>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8882526"/>
      </p:ext>
    </p:extLst>
  </p:cSld>
  <p:clrMapOvr>
    <a:masterClrMapping/>
  </p:clrMapOvr>
  <mc:AlternateContent xmlns:mc="http://schemas.openxmlformats.org/markup-compatibility/2006" xmlns:p14="http://schemas.microsoft.com/office/powerpoint/2010/main">
    <mc:Choice Requires="p14">
      <p:transition spd="slow" p14:dur="2000" advTm="2702"/>
    </mc:Choice>
    <mc:Fallback xmlns="">
      <p:transition spd="slow" advTm="270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645629" y="634135"/>
            <a:ext cx="8388557" cy="1143000"/>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320040" indent="-320040">
              <a:buClr>
                <a:schemeClr val="accent6">
                  <a:lumMod val="75000"/>
                </a:schemeClr>
              </a:buClr>
              <a:defRPr/>
            </a:pPr>
            <a:r>
              <a:rPr lang="ar-SA" sz="2800" b="1" dirty="0" smtClean="0"/>
              <a:t>التطورالتاريخى  لإدارة العمليات الإنتاجية :</a:t>
            </a:r>
            <a:r>
              <a:rPr lang="en-US" sz="2800" b="1" dirty="0" smtClean="0"/>
              <a:t/>
            </a:r>
            <a:br>
              <a:rPr lang="en-US" sz="2800" b="1" dirty="0" smtClean="0"/>
            </a:br>
            <a:endParaRPr lang="ar-EG" sz="2800" b="1" dirty="0"/>
          </a:p>
        </p:txBody>
      </p:sp>
      <p:sp>
        <p:nvSpPr>
          <p:cNvPr id="5" name="Content Placeholder 2"/>
          <p:cNvSpPr txBox="1">
            <a:spLocks/>
          </p:cNvSpPr>
          <p:nvPr/>
        </p:nvSpPr>
        <p:spPr>
          <a:xfrm>
            <a:off x="2188689" y="1777135"/>
            <a:ext cx="9845497" cy="4984273"/>
          </a:xfrm>
          <a:prstGeom prst="rect">
            <a:avLst/>
          </a:prstGeom>
        </p:spPr>
        <p:txBody>
          <a:bodyPr rtlCol="0">
            <a:normAutofit fontScale="92500" lnSpcReduction="1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182880">
              <a:buClr>
                <a:schemeClr val="accent6">
                  <a:lumMod val="75000"/>
                </a:schemeClr>
              </a:buClr>
              <a:defRPr/>
            </a:pPr>
            <a:r>
              <a:rPr lang="ar-SA" dirty="0" smtClean="0">
                <a:solidFill>
                  <a:schemeClr val="tx1">
                    <a:lumMod val="75000"/>
                    <a:lumOff val="25000"/>
                  </a:schemeClr>
                </a:solidFill>
              </a:rPr>
              <a:t>ولقد كانت للإدارة العلميات  </a:t>
            </a:r>
            <a:r>
              <a:rPr lang="x-none" dirty="0" smtClean="0">
                <a:solidFill>
                  <a:schemeClr val="tx1">
                    <a:lumMod val="75000"/>
                    <a:lumOff val="25000"/>
                  </a:schemeClr>
                </a:solidFill>
              </a:rPr>
              <a:t> scientific management </a:t>
            </a:r>
            <a:r>
              <a:rPr lang="ar-EG" dirty="0" smtClean="0">
                <a:solidFill>
                  <a:schemeClr val="tx1">
                    <a:lumMod val="75000"/>
                    <a:lumOff val="25000"/>
                  </a:schemeClr>
                </a:solidFill>
              </a:rPr>
              <a:t>جذور منذ بداية الثورة الصناعية فى منتصف القرن الثامن عشر وبدأعلم الإدارة فى الظهور كنظام مستقل فى التطور إلى أن اتخذ شكل خاص به فى أواخر القرن التاسع عشر وأوائل القرن العشرين وتحقق له النضج بعد الحرب العالمية الثانية .</a:t>
            </a:r>
            <a:endParaRPr lang="en-US" dirty="0" smtClean="0">
              <a:solidFill>
                <a:schemeClr val="tx1">
                  <a:lumMod val="75000"/>
                  <a:lumOff val="25000"/>
                </a:schemeClr>
              </a:solidFill>
            </a:endParaRPr>
          </a:p>
          <a:p>
            <a:pPr indent="-182880">
              <a:buClr>
                <a:schemeClr val="accent6">
                  <a:lumMod val="75000"/>
                </a:schemeClr>
              </a:buClr>
              <a:defRPr/>
            </a:pPr>
            <a:r>
              <a:rPr lang="ar-EG" dirty="0" smtClean="0">
                <a:solidFill>
                  <a:schemeClr val="tx1">
                    <a:lumMod val="75000"/>
                    <a:lumOff val="25000"/>
                  </a:schemeClr>
                </a:solidFill>
              </a:rPr>
              <a:t>ويعتبر آدم سميث أول من اهتم بإدارة الإنتاج واقتصادياته فى عام 1776عرض فى كتابه المسمى ( ثروات الأمم) مزايا تقسيم العمل الثلاثة وهى:</a:t>
            </a:r>
            <a:endParaRPr lang="en-US" dirty="0" smtClean="0">
              <a:solidFill>
                <a:schemeClr val="tx1">
                  <a:lumMod val="75000"/>
                  <a:lumOff val="25000"/>
                </a:schemeClr>
              </a:solidFill>
            </a:endParaRPr>
          </a:p>
          <a:p>
            <a:pPr indent="-182880">
              <a:buClr>
                <a:schemeClr val="accent6">
                  <a:lumMod val="75000"/>
                </a:schemeClr>
              </a:buClr>
              <a:defRPr/>
            </a:pPr>
            <a:r>
              <a:rPr lang="ar-EG" dirty="0" smtClean="0">
                <a:solidFill>
                  <a:schemeClr val="tx1">
                    <a:lumMod val="75000"/>
                    <a:lumOff val="25000"/>
                  </a:schemeClr>
                </a:solidFill>
              </a:rPr>
              <a:t>تنمية المهارات نتيجة قيام كل فرد بتأدية جزء معين من العملية الإنتاجية لمرات متعددة ومتكررة خلال اليوم الواحد .</a:t>
            </a:r>
            <a:endParaRPr lang="en-US" dirty="0" smtClean="0">
              <a:solidFill>
                <a:schemeClr val="tx1">
                  <a:lumMod val="75000"/>
                  <a:lumOff val="25000"/>
                </a:schemeClr>
              </a:solidFill>
            </a:endParaRPr>
          </a:p>
          <a:p>
            <a:pPr indent="-182880">
              <a:buClr>
                <a:schemeClr val="accent6">
                  <a:lumMod val="75000"/>
                </a:schemeClr>
              </a:buClr>
              <a:defRPr/>
            </a:pPr>
            <a:r>
              <a:rPr lang="ar-EG" dirty="0" smtClean="0">
                <a:solidFill>
                  <a:schemeClr val="tx1">
                    <a:lumMod val="75000"/>
                    <a:lumOff val="25000"/>
                  </a:schemeClr>
                </a:solidFill>
              </a:rPr>
              <a:t>التخلص من الوقت الضائع لعدم قيام العمال بالانتقال من عملية إنتاجية إلى أخرى .</a:t>
            </a:r>
            <a:endParaRPr lang="en-US" dirty="0" smtClean="0">
              <a:solidFill>
                <a:schemeClr val="tx1">
                  <a:lumMod val="75000"/>
                  <a:lumOff val="25000"/>
                </a:schemeClr>
              </a:solidFill>
            </a:endParaRPr>
          </a:p>
          <a:p>
            <a:pPr indent="-182880">
              <a:buClr>
                <a:schemeClr val="accent6">
                  <a:lumMod val="75000"/>
                </a:schemeClr>
              </a:buClr>
              <a:defRPr/>
            </a:pPr>
            <a:r>
              <a:rPr lang="ar-EG" dirty="0" smtClean="0">
                <a:solidFill>
                  <a:schemeClr val="tx1">
                    <a:lumMod val="75000"/>
                    <a:lumOff val="25000"/>
                  </a:schemeClr>
                </a:solidFill>
              </a:rPr>
              <a:t>استخدام الآلات والعدد المتخصصة لأداء العمليات الإنتاجية المطلوبة  </a:t>
            </a:r>
            <a:endParaRPr lang="en-US" dirty="0" smtClean="0">
              <a:solidFill>
                <a:schemeClr val="tx1">
                  <a:lumMod val="75000"/>
                  <a:lumOff val="25000"/>
                </a:schemeClr>
              </a:solidFill>
            </a:endParaRPr>
          </a:p>
          <a:p>
            <a:pPr indent="-182880">
              <a:buClr>
                <a:schemeClr val="accent6">
                  <a:lumMod val="75000"/>
                </a:schemeClr>
              </a:buClr>
              <a:defRPr/>
            </a:pPr>
            <a:r>
              <a:rPr lang="ar-EG" dirty="0" smtClean="0">
                <a:solidFill>
                  <a:schemeClr val="tx1">
                    <a:lumMod val="75000"/>
                    <a:lumOff val="25000"/>
                  </a:schemeClr>
                </a:solidFill>
              </a:rPr>
              <a:t>ويعتبر نظالم (تيلور ) ونظام (هنرى فايـول ) من الأنظمة التى اعتمدت فى تنظيم العمل ورفع الكفاية.</a:t>
            </a:r>
            <a:endParaRPr lang="en-US" dirty="0" smtClean="0">
              <a:solidFill>
                <a:schemeClr val="tx1">
                  <a:lumMod val="75000"/>
                  <a:lumOff val="25000"/>
                </a:schemeClr>
              </a:solidFill>
            </a:endParaRPr>
          </a:p>
          <a:p>
            <a:pPr indent="-182880">
              <a:buClr>
                <a:schemeClr val="accent6">
                  <a:lumMod val="75000"/>
                </a:schemeClr>
              </a:buClr>
              <a:defRPr/>
            </a:pPr>
            <a:endParaRPr lang="ar-EG" dirty="0">
              <a:solidFill>
                <a:schemeClr val="tx1">
                  <a:lumMod val="75000"/>
                  <a:lumOff val="25000"/>
                </a:schemeClr>
              </a:solidFill>
            </a:endParaRPr>
          </a:p>
        </p:txBody>
      </p:sp>
    </p:spTree>
    <p:extLst>
      <p:ext uri="{BB962C8B-B14F-4D97-AF65-F5344CB8AC3E}">
        <p14:creationId xmlns:p14="http://schemas.microsoft.com/office/powerpoint/2010/main" val="2325538901"/>
      </p:ext>
    </p:extLst>
  </p:cSld>
  <p:clrMapOvr>
    <a:masterClrMapping/>
  </p:clrMapOvr>
  <mc:AlternateContent xmlns:mc="http://schemas.openxmlformats.org/markup-compatibility/2006" xmlns:p14="http://schemas.microsoft.com/office/powerpoint/2010/main">
    <mc:Choice Requires="p14">
      <p:transition spd="slow" p14:dur="2000" advTm="582"/>
    </mc:Choice>
    <mc:Fallback xmlns="">
      <p:transition spd="slow" advTm="582"/>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09277" y="719382"/>
            <a:ext cx="8312711" cy="576064"/>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320040" indent="-320040">
              <a:buClr>
                <a:schemeClr val="accent6">
                  <a:lumMod val="75000"/>
                </a:schemeClr>
              </a:buClr>
              <a:defRPr/>
            </a:pPr>
            <a:r>
              <a:rPr lang="ar-EG" sz="2800" b="1" dirty="0" smtClean="0"/>
              <a:t>نظام تايلور </a:t>
            </a:r>
            <a:r>
              <a:rPr lang="en-US" sz="2800" b="1" dirty="0" err="1" smtClean="0"/>
              <a:t>F.W.Taylor</a:t>
            </a:r>
            <a:r>
              <a:rPr lang="ar-EG" sz="2800" b="1" dirty="0" smtClean="0"/>
              <a:t>اعتمد على اساسين هما </a:t>
            </a:r>
            <a:endParaRPr lang="ar-EG" sz="2800" b="1" dirty="0"/>
          </a:p>
        </p:txBody>
      </p:sp>
      <p:graphicFrame>
        <p:nvGraphicFramePr>
          <p:cNvPr id="5" name="Content Placeholder 3"/>
          <p:cNvGraphicFramePr>
            <a:graphicFrameLocks/>
          </p:cNvGraphicFramePr>
          <p:nvPr>
            <p:extLst>
              <p:ext uri="{D42A27DB-BD31-4B8C-83A1-F6EECF244321}">
                <p14:modId xmlns:p14="http://schemas.microsoft.com/office/powerpoint/2010/main" val="3756133580"/>
              </p:ext>
            </p:extLst>
          </p:nvPr>
        </p:nvGraphicFramePr>
        <p:xfrm>
          <a:off x="2545724" y="1889679"/>
          <a:ext cx="9490669" cy="4522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8109717"/>
      </p:ext>
    </p:extLst>
  </p:cSld>
  <p:clrMapOvr>
    <a:masterClrMapping/>
  </p:clrMapOvr>
  <mc:AlternateContent xmlns:mc="http://schemas.openxmlformats.org/markup-compatibility/2006" xmlns:p14="http://schemas.microsoft.com/office/powerpoint/2010/main">
    <mc:Choice Requires="p14">
      <p:transition spd="slow" p14:dur="2000" advTm="704"/>
    </mc:Choice>
    <mc:Fallback xmlns="">
      <p:transition spd="slow" advTm="704"/>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372833" y="471976"/>
            <a:ext cx="6721004" cy="648072"/>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320040" indent="-320040">
              <a:buClr>
                <a:schemeClr val="accent6">
                  <a:lumMod val="75000"/>
                </a:schemeClr>
              </a:buClr>
              <a:defRPr/>
            </a:pPr>
            <a:r>
              <a:rPr lang="ar-EG" sz="3200" b="1" dirty="0" smtClean="0"/>
              <a:t>نظام هنرى فايول </a:t>
            </a:r>
            <a:endParaRPr lang="ar-EG" sz="3200" b="1" dirty="0"/>
          </a:p>
        </p:txBody>
      </p:sp>
      <p:graphicFrame>
        <p:nvGraphicFramePr>
          <p:cNvPr id="5" name="Content Placeholder 3"/>
          <p:cNvGraphicFramePr>
            <a:graphicFrameLocks/>
          </p:cNvGraphicFramePr>
          <p:nvPr>
            <p:extLst>
              <p:ext uri="{D42A27DB-BD31-4B8C-83A1-F6EECF244321}">
                <p14:modId xmlns:p14="http://schemas.microsoft.com/office/powerpoint/2010/main" val="1044672807"/>
              </p:ext>
            </p:extLst>
          </p:nvPr>
        </p:nvGraphicFramePr>
        <p:xfrm>
          <a:off x="2048150" y="1158684"/>
          <a:ext cx="9143999" cy="50677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0872736"/>
      </p:ext>
    </p:extLst>
  </p:cSld>
  <p:clrMapOvr>
    <a:masterClrMapping/>
  </p:clrMapOvr>
  <mc:AlternateContent xmlns:mc="http://schemas.openxmlformats.org/markup-compatibility/2006" xmlns:p14="http://schemas.microsoft.com/office/powerpoint/2010/main">
    <mc:Choice Requires="p14">
      <p:transition spd="slow" p14:dur="2000" advTm="817"/>
    </mc:Choice>
    <mc:Fallback xmlns="">
      <p:transition spd="slow" advTm="81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060621" y="165949"/>
            <a:ext cx="9904032" cy="2374900"/>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037" indent="0">
              <a:buFont typeface="Georgia" panose="02040502050405020303" pitchFamily="18" charset="0"/>
              <a:buNone/>
              <a:defRPr/>
            </a:pPr>
            <a:r>
              <a:rPr lang="ar-SA" b="1" dirty="0" smtClean="0">
                <a:solidFill>
                  <a:schemeClr val="accent6">
                    <a:lumMod val="75000"/>
                  </a:schemeClr>
                </a:solidFill>
              </a:rPr>
              <a:t>الإنتاجي</a:t>
            </a:r>
            <a:r>
              <a:rPr lang="ar-EG" b="1" dirty="0" smtClean="0">
                <a:solidFill>
                  <a:schemeClr val="accent6">
                    <a:lumMod val="75000"/>
                  </a:schemeClr>
                </a:solidFill>
              </a:rPr>
              <a:t>ة :</a:t>
            </a:r>
          </a:p>
          <a:p>
            <a:pPr marL="46037" indent="0">
              <a:buFont typeface="Georgia" panose="02040502050405020303" pitchFamily="18" charset="0"/>
              <a:buNone/>
              <a:defRPr/>
            </a:pPr>
            <a:r>
              <a:rPr lang="ar-EG" dirty="0" smtClean="0"/>
              <a:t>هى المؤشر الذى يمكن بواسطته معرفة مدى أستغلال عناصر الإنتاج الأساسية المستخدمة فى العمليات الإنتاجية وتتمثل باالعلاقة التالية :</a:t>
            </a:r>
          </a:p>
          <a:p>
            <a:pPr marL="46037" indent="0">
              <a:buFont typeface="Georgia" panose="02040502050405020303" pitchFamily="18" charset="0"/>
              <a:buNone/>
              <a:defRPr/>
            </a:pPr>
            <a:endParaRPr lang="ar-EG" dirty="0" smtClean="0"/>
          </a:p>
          <a:p>
            <a:pPr marL="46037" indent="0" algn="ctr">
              <a:buFont typeface="Georgia" panose="02040502050405020303" pitchFamily="18" charset="0"/>
              <a:buNone/>
              <a:defRPr/>
            </a:pPr>
            <a:r>
              <a:rPr lang="ar-EG" dirty="0" smtClean="0"/>
              <a:t>الإنتاجية= المدخلات / المخرجات </a:t>
            </a:r>
            <a:endParaRPr lang="ar-EG" dirty="0"/>
          </a:p>
        </p:txBody>
      </p:sp>
      <p:graphicFrame>
        <p:nvGraphicFramePr>
          <p:cNvPr id="5" name="Diagram 4"/>
          <p:cNvGraphicFramePr/>
          <p:nvPr>
            <p:extLst>
              <p:ext uri="{D42A27DB-BD31-4B8C-83A1-F6EECF244321}">
                <p14:modId xmlns:p14="http://schemas.microsoft.com/office/powerpoint/2010/main" val="3321684174"/>
              </p:ext>
            </p:extLst>
          </p:nvPr>
        </p:nvGraphicFramePr>
        <p:xfrm>
          <a:off x="3585637" y="2657116"/>
          <a:ext cx="5807968" cy="3923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0146712"/>
      </p:ext>
    </p:extLst>
  </p:cSld>
  <p:clrMapOvr>
    <a:masterClrMapping/>
  </p:clrMapOvr>
  <mc:AlternateContent xmlns:mc="http://schemas.openxmlformats.org/markup-compatibility/2006" xmlns:p14="http://schemas.microsoft.com/office/powerpoint/2010/main">
    <mc:Choice Requires="p14">
      <p:transition spd="slow" p14:dur="2000" advTm="22504"/>
    </mc:Choice>
    <mc:Fallback xmlns="">
      <p:transition spd="slow" advTm="22504"/>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92890" y="2915819"/>
            <a:ext cx="3895618" cy="923330"/>
          </a:xfrm>
          <a:prstGeom prst="rect">
            <a:avLst/>
          </a:prstGeom>
          <a:noFill/>
        </p:spPr>
        <p:txBody>
          <a:bodyPr wrap="none" lIns="91440" tIns="45720" rIns="91440" bIns="45720">
            <a:spAutoFit/>
          </a:bodyPr>
          <a:lstStyle/>
          <a:p>
            <a:pPr algn="ctr">
              <a:buFont typeface="Georgia" panose="02040502050405020303" pitchFamily="18" charset="0"/>
              <a:buNone/>
              <a:defRPr/>
            </a:pPr>
            <a:r>
              <a:rPr lang="ar-EG"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المحاضرة </a:t>
            </a:r>
            <a:r>
              <a:rPr lang="ar-EG"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الثانية</a:t>
            </a:r>
          </a:p>
        </p:txBody>
      </p:sp>
      <p:pic>
        <p:nvPicPr>
          <p:cNvPr id="4" name="Picture 3" descr="images.jpg"/>
          <p:cNvPicPr>
            <a:picLocks noChangeAspect="1"/>
          </p:cNvPicPr>
          <p:nvPr/>
        </p:nvPicPr>
        <p:blipFill>
          <a:blip r:embed="rId2"/>
          <a:stretch>
            <a:fillRect/>
          </a:stretch>
        </p:blipFill>
        <p:spPr>
          <a:xfrm>
            <a:off x="10029371" y="631993"/>
            <a:ext cx="1238379" cy="12770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60060649"/>
      </p:ext>
    </p:extLst>
  </p:cSld>
  <p:clrMapOvr>
    <a:masterClrMapping/>
  </p:clrMapOvr>
  <mc:AlternateContent xmlns:mc="http://schemas.openxmlformats.org/markup-compatibility/2006" xmlns:p14="http://schemas.microsoft.com/office/powerpoint/2010/main">
    <mc:Choice Requires="p14">
      <p:transition spd="slow" p14:dur="2000" advTm="826"/>
    </mc:Choice>
    <mc:Fallback xmlns="">
      <p:transition spd="slow" advTm="826"/>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9620518" y="0"/>
            <a:ext cx="2232505" cy="746975"/>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ar-EG" sz="3200" dirty="0" smtClean="0"/>
              <a:t>الإنتاجية </a:t>
            </a:r>
            <a:r>
              <a:rPr lang="ar-EG" dirty="0" smtClean="0"/>
              <a:t>:</a:t>
            </a:r>
            <a:endParaRPr lang="ar-EG" dirty="0"/>
          </a:p>
        </p:txBody>
      </p:sp>
      <p:pic>
        <p:nvPicPr>
          <p:cNvPr id="7" name="Picture 2"/>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a:off x="3592154" y="109619"/>
            <a:ext cx="6028364" cy="622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2416685"/>
      </p:ext>
    </p:extLst>
  </p:cSld>
  <p:clrMapOvr>
    <a:masterClrMapping/>
  </p:clrMapOvr>
  <mc:AlternateContent xmlns:mc="http://schemas.openxmlformats.org/markup-compatibility/2006" xmlns:p14="http://schemas.microsoft.com/office/powerpoint/2010/main">
    <mc:Choice Requires="p14">
      <p:transition spd="slow" p14:dur="2000" advTm="647"/>
    </mc:Choice>
    <mc:Fallback xmlns="">
      <p:transition spd="slow" advTm="64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947547238"/>
              </p:ext>
            </p:extLst>
          </p:nvPr>
        </p:nvGraphicFramePr>
        <p:xfrm>
          <a:off x="3181082" y="2736331"/>
          <a:ext cx="7682301" cy="38962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a:spLocks noChangeArrowheads="1"/>
          </p:cNvSpPr>
          <p:nvPr/>
        </p:nvSpPr>
        <p:spPr bwMode="auto">
          <a:xfrm>
            <a:off x="2550017" y="633837"/>
            <a:ext cx="9392657"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algn="just" rtl="1"/>
            <a:r>
              <a:rPr lang="ar-DZ" altLang="ar-EG" sz="2000" b="1" dirty="0"/>
              <a:t>توازن لخط الإنتاج </a:t>
            </a:r>
            <a:endParaRPr lang="ar-EG" altLang="ar-EG" sz="2000" dirty="0"/>
          </a:p>
          <a:p>
            <a:pPr algn="just" rtl="1"/>
            <a:r>
              <a:rPr lang="ar-DZ" altLang="ar-EG" sz="2800" dirty="0"/>
              <a:t>المقصود به موازنة خط الإنتاج هو محاولة تقسيم أعباء وأزمنة العمل على مراحل خط الإنتاج بالتساوى أو تحديد عبئ عمل متساوى بين مواضع الأداء على خط الإنتاج .</a:t>
            </a:r>
            <a:endParaRPr lang="en-US" altLang="ar-EG" sz="2800" dirty="0"/>
          </a:p>
        </p:txBody>
      </p:sp>
    </p:spTree>
    <p:extLst>
      <p:ext uri="{BB962C8B-B14F-4D97-AF65-F5344CB8AC3E}">
        <p14:creationId xmlns:p14="http://schemas.microsoft.com/office/powerpoint/2010/main" val="416025209"/>
      </p:ext>
    </p:extLst>
  </p:cSld>
  <p:clrMapOvr>
    <a:masterClrMapping/>
  </p:clrMapOvr>
  <mc:AlternateContent xmlns:mc="http://schemas.openxmlformats.org/markup-compatibility/2006" xmlns:p14="http://schemas.microsoft.com/office/powerpoint/2010/main">
    <mc:Choice Requires="p14">
      <p:transition spd="slow" p14:dur="2000" advTm="575"/>
    </mc:Choice>
    <mc:Fallback xmlns="">
      <p:transition spd="slow" advTm="575"/>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972</Words>
  <Application>Microsoft Office PowerPoint</Application>
  <PresentationFormat>Widescreen</PresentationFormat>
  <Paragraphs>173</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Georgia</vt:lpstr>
      <vt:lpstr>Times New Roman</vt:lpstr>
      <vt:lpstr>Trebuchet MS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shosho</cp:lastModifiedBy>
  <cp:revision>16</cp:revision>
  <dcterms:created xsi:type="dcterms:W3CDTF">2020-03-17T20:43:53Z</dcterms:created>
  <dcterms:modified xsi:type="dcterms:W3CDTF">2020-03-20T16:06:04Z</dcterms:modified>
</cp:coreProperties>
</file>