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05/09/1441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05/09/1441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05/09/1441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05/09/1441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05/09/1441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05/09/1441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05/09/1441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05/09/1441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05/09/1441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05/09/1441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05/09/1441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05/09/1441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695" y="2802667"/>
            <a:ext cx="7878305" cy="2057113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solidFill>
                  <a:schemeClr val="bg1"/>
                </a:solidFill>
              </a:rPr>
              <a:t>محاضرة 7 تك الملابس الذكية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الفرقة الرابعة 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قسم تك الملابس و الموضة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اعداد </a:t>
            </a:r>
          </a:p>
          <a:p>
            <a:r>
              <a:rPr lang="ar-EG" dirty="0" smtClean="0">
                <a:solidFill>
                  <a:schemeClr val="bg1"/>
                </a:solidFill>
              </a:rPr>
              <a:t>م.د.شيرين صلاح الدين على سالم</a:t>
            </a:r>
            <a:endParaRPr lang="ar-E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3" y="108642"/>
            <a:ext cx="11633703" cy="65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1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9" y="0"/>
            <a:ext cx="13193962" cy="7253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91" y="303060"/>
            <a:ext cx="8179596" cy="3490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98" y="4000951"/>
            <a:ext cx="11819090" cy="22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306" y="121297"/>
            <a:ext cx="9685176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331" y="177154"/>
            <a:ext cx="9786983" cy="2351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528596"/>
            <a:ext cx="12082314" cy="43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54" y="169119"/>
            <a:ext cx="9747902" cy="3628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97" y="3797558"/>
            <a:ext cx="11837960" cy="26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149290"/>
            <a:ext cx="9778482" cy="4590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918" y="3872204"/>
            <a:ext cx="7212565" cy="27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9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900" y="228098"/>
            <a:ext cx="8055986" cy="2985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259" y="3307081"/>
            <a:ext cx="9857627" cy="34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358" y="322807"/>
            <a:ext cx="7525464" cy="5471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06" y="322807"/>
            <a:ext cx="3451170" cy="62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5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3" y="108642"/>
            <a:ext cx="11787612" cy="65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22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محاضرة 7 تك الملابس الذكية الفرقة الرابعة  قسم تك الملابس و الموضة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shosho</cp:lastModifiedBy>
  <cp:revision>13</cp:revision>
  <dcterms:created xsi:type="dcterms:W3CDTF">2020-03-17T20:43:53Z</dcterms:created>
  <dcterms:modified xsi:type="dcterms:W3CDTF">2020-04-27T20:28:05Z</dcterms:modified>
</cp:coreProperties>
</file>