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4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ECB0-60EC-4D22-97B7-A249C7FA5D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104864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5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F05D9-4CF6-43A0-97BB-E253B98FA4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5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5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61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16/08/1441</a:t>
            </a:fld>
            <a:endParaRPr lang="ar-EG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671247" y="1246823"/>
            <a:ext cx="6323463" cy="1651126"/>
          </a:xfrm>
        </p:spPr>
        <p:txBody>
          <a:bodyPr>
            <a:noAutofit/>
          </a:bodyPr>
          <a:lstStyle/>
          <a:p>
            <a:r>
              <a:rPr lang="ar-EG" sz="6600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تصميم أطفال 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6600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EG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8132385" y="2823350"/>
            <a:ext cx="4192174" cy="759104"/>
          </a:xfrm>
        </p:spPr>
        <p:txBody>
          <a:bodyPr/>
          <a:lstStyle/>
          <a:p>
            <a:r>
              <a:rPr lang="ar-EG" sz="4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تحت اشراف /</a:t>
            </a:r>
            <a:endParaRPr lang="en-US" sz="4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48588" name="Rectangle 5"/>
          <p:cNvSpPr/>
          <p:nvPr/>
        </p:nvSpPr>
        <p:spPr>
          <a:xfrm>
            <a:off x="3075296" y="3582454"/>
            <a:ext cx="6096000" cy="15392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م.د/ ايمان الميهي </a:t>
            </a:r>
          </a:p>
          <a:p>
            <a:r>
              <a:rPr lang="ar-EG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م/ أسماء  البحيري </a:t>
            </a:r>
          </a:p>
          <a:p>
            <a:r>
              <a:rPr lang="ar-EG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م/ منار يسري</a:t>
            </a:r>
            <a:endParaRPr lang="en-US" sz="32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95207"/>
            <a:ext cx="13193962" cy="7253207"/>
          </a:xfrm>
          <a:prstGeom prst="rect">
            <a:avLst/>
          </a:prstGeom>
        </p:spPr>
      </p:pic>
      <p:sp>
        <p:nvSpPr>
          <p:cNvPr id="1048592" name="TextBox 1"/>
          <p:cNvSpPr txBox="1"/>
          <p:nvPr/>
        </p:nvSpPr>
        <p:spPr>
          <a:xfrm>
            <a:off x="4513276" y="301807"/>
            <a:ext cx="7124077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EG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مطلوب عمل </a:t>
            </a:r>
            <a:r>
              <a:rPr lang="en-U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6Line</a:t>
            </a:r>
            <a:r>
              <a:rPr lang="ar-EG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كالتالي/</a:t>
            </a:r>
            <a:endParaRPr lang="ar-EG" sz="48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EG" sz="2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</a:t>
            </a:r>
            <a:r>
              <a:rPr lang="ar-EG" sz="2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كاجول </a:t>
            </a:r>
          </a:p>
          <a:p>
            <a:r>
              <a:rPr lang="ar-EG" sz="2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سوارية </a:t>
            </a:r>
          </a:p>
          <a:p>
            <a:r>
              <a:rPr lang="ar-EG" sz="2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 بيبي حديث الولادة ليوم السبوع بالاكسسورات</a:t>
            </a:r>
          </a:p>
          <a:p>
            <a:r>
              <a:rPr lang="ar-EG" sz="2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 اعادة تدوير </a:t>
            </a:r>
            <a:endParaRPr lang="en-US" sz="32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1048593" name="TextBox 3"/>
          <p:cNvSpPr txBox="1"/>
          <p:nvPr/>
        </p:nvSpPr>
        <p:spPr>
          <a:xfrm>
            <a:off x="375622" y="3831129"/>
            <a:ext cx="8451659" cy="250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chemeClr val="bg1">
                    <a:lumMod val="8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مع مراعاة العمل بالامكانيات المتاحة في المنزل من خامات وأدوات وعدم النزول لشراء أدوات </a:t>
            </a:r>
          </a:p>
          <a:p>
            <a:r>
              <a:rPr lang="ar-EG" sz="3200" b="1" dirty="0">
                <a:solidFill>
                  <a:schemeClr val="bg1">
                    <a:lumMod val="8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وتتم متابعة الاسكتشات بالتواصل معنا عن طريق الواتساب 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1048594" name="TextBox 2"/>
          <p:cNvSpPr txBox="1"/>
          <p:nvPr/>
        </p:nvSpPr>
        <p:spPr>
          <a:xfrm>
            <a:off x="1744394" y="1041010"/>
            <a:ext cx="10264726" cy="531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مطلوب تجميع صور لاعادة التدوير للملابس </a:t>
            </a:r>
            <a:r>
              <a:rPr lang="en-US" sz="5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(Recycle clothes)</a:t>
            </a:r>
            <a:endParaRPr lang="ar-EG" sz="54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للتعرف علي العديد من الأفكار التي يمكن استغلالها لعمل قطعة ملبسية بشكل جديد للأطفال بالاعتماد علي قطع ملبسية قديمة مع امكانية اضافة بعض الاكسسورات لهذة القطعة 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1048595" name="TextBox 1"/>
          <p:cNvSpPr txBox="1"/>
          <p:nvPr/>
        </p:nvSpPr>
        <p:spPr>
          <a:xfrm>
            <a:off x="4684542" y="1308295"/>
            <a:ext cx="7272996" cy="108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بعض الأمثلة لاعادة التدوير /</a:t>
            </a:r>
          </a:p>
          <a:p>
            <a:endParaRPr lang="en-US" dirty="0"/>
          </a:p>
        </p:txBody>
      </p:sp>
      <p:pic>
        <p:nvPicPr>
          <p:cNvPr id="2097156" name="Picture 2" descr="C:\Users\Manar\Desktop\الزى المدرسي\1f0e9d04f00358c9b5344fd66d48ca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595" y="2416291"/>
            <a:ext cx="2630658" cy="3945988"/>
          </a:xfrm>
          <a:prstGeom prst="rect">
            <a:avLst/>
          </a:prstGeom>
          <a:noFill/>
        </p:spPr>
      </p:pic>
      <p:pic>
        <p:nvPicPr>
          <p:cNvPr id="2097157" name="Picture 2" descr="C:\Users\Manar\Desktop\الزى المدرسي\d4d3716037afb549c627dafbc4cf7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542" y="2096086"/>
            <a:ext cx="2839330" cy="4093699"/>
          </a:xfrm>
          <a:prstGeom prst="rect">
            <a:avLst/>
          </a:prstGeom>
          <a:noFill/>
        </p:spPr>
      </p:pic>
      <p:pic>
        <p:nvPicPr>
          <p:cNvPr id="2097158" name="Picture 3" descr="C:\Users\Manar\Desktop\الزى المدرسي\7b64eb814cb3ce95f36352dc641eaf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572" y="2699432"/>
            <a:ext cx="2753312" cy="349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097160" name="Picture 2" descr="C:\Users\Manar\Desktop\الزى المدرسي\8b20e513219e61673507398c447db3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751" y="717452"/>
            <a:ext cx="3457154" cy="3533375"/>
          </a:xfrm>
          <a:prstGeom prst="rect">
            <a:avLst/>
          </a:prstGeom>
          <a:noFill/>
        </p:spPr>
      </p:pic>
      <p:pic>
        <p:nvPicPr>
          <p:cNvPr id="2097161" name="Picture 3" descr="C:\Users\Manar\Desktop\الزى المدرسي\16a0d847ba8524173af6c1f7405844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917" y="2809509"/>
            <a:ext cx="3734972" cy="3734972"/>
          </a:xfrm>
          <a:prstGeom prst="rect">
            <a:avLst/>
          </a:prstGeom>
          <a:noFill/>
        </p:spPr>
      </p:pic>
      <p:pic>
        <p:nvPicPr>
          <p:cNvPr id="2097162" name="Picture 5" descr="C:\Users\Manar\Desktop\فيديوهات تشكيل\6b6b2d9dbcc91583564e74221c08d77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3411" y="1083213"/>
            <a:ext cx="2738814" cy="521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097164" name="Picture 2" descr="C:\Users\Manar\Desktop\فيديوهات تشكيل\a297a1fc10b411f19627fd0793170f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36612"/>
            <a:ext cx="3692695" cy="3783129"/>
          </a:xfrm>
          <a:prstGeom prst="rect">
            <a:avLst/>
          </a:prstGeom>
          <a:noFill/>
        </p:spPr>
      </p:pic>
      <p:pic>
        <p:nvPicPr>
          <p:cNvPr id="2097165" name="Picture 3" descr="C:\Users\Manar\Desktop\فيديوهات تشكيل\d0c6700c62b18f7c7029c219402391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8958" y="0"/>
            <a:ext cx="3533042" cy="3533042"/>
          </a:xfrm>
          <a:prstGeom prst="rect">
            <a:avLst/>
          </a:prstGeom>
          <a:noFill/>
        </p:spPr>
      </p:pic>
      <p:pic>
        <p:nvPicPr>
          <p:cNvPr id="2097166" name="Picture 4" descr="C:\Users\Manar\Desktop\فيديوهات تشكيل\bc6de56df7f20e3e01d07a22711011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500" y="2456766"/>
            <a:ext cx="4062632" cy="2708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097168" name="Picture 2" descr="C:\Users\Manar\Desktop\فيديوهات تشكيل\f642dfe1ff2364ba83d1c3fd16f5ce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742" y="2729551"/>
            <a:ext cx="3307514" cy="2544241"/>
          </a:xfrm>
          <a:prstGeom prst="rect">
            <a:avLst/>
          </a:prstGeom>
          <a:noFill/>
        </p:spPr>
      </p:pic>
      <p:pic>
        <p:nvPicPr>
          <p:cNvPr id="2097169" name="Picture 4" descr="C:\Users\Manar\Desktop\بدلة\74b865053f093cfcf4ac7a8381721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584" y="2797791"/>
            <a:ext cx="3345834" cy="3345834"/>
          </a:xfrm>
          <a:prstGeom prst="rect">
            <a:avLst/>
          </a:prstGeom>
          <a:noFill/>
        </p:spPr>
      </p:pic>
      <p:pic>
        <p:nvPicPr>
          <p:cNvPr id="2097170" name="Picture 5" descr="C:\Users\Manar\Desktop\بدلة\71c7a71f3b090af7d534f081edaf922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2030" y="102359"/>
            <a:ext cx="3229970" cy="3229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Andalus</vt:lpstr>
      <vt:lpstr>Arial</vt:lpstr>
      <vt:lpstr>Calibri</vt:lpstr>
      <vt:lpstr>Calibri Light</vt:lpstr>
      <vt:lpstr>Times New Roman</vt:lpstr>
      <vt:lpstr>Office Theme</vt:lpstr>
      <vt:lpstr>تصميم أطفال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</cp:revision>
  <dcterms:created xsi:type="dcterms:W3CDTF">2020-03-17T16:43:53Z</dcterms:created>
  <dcterms:modified xsi:type="dcterms:W3CDTF">2020-04-09T08:36:58Z</dcterms:modified>
</cp:coreProperties>
</file>