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0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03/09/1441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3788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03/09/1441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4985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03/09/1441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33098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03/09/1441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8569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03/09/1441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51769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03/09/1441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67401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03/09/1441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4382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03/09/1441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42973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03/09/1441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46788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03/09/1441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14610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03/09/1441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96633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0E5FF-B424-4DFE-8581-6630AAA49E99}" type="datetimeFigureOut">
              <a:rPr lang="ar-EG" smtClean="0"/>
              <a:t>03/09/1441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8582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028" y="0"/>
            <a:ext cx="13193962" cy="7253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3695" y="2802667"/>
            <a:ext cx="7878305" cy="2057113"/>
          </a:xfrm>
        </p:spPr>
        <p:txBody>
          <a:bodyPr>
            <a:normAutofit fontScale="90000"/>
          </a:bodyPr>
          <a:lstStyle/>
          <a:p>
            <a:r>
              <a:rPr lang="ar-EG" dirty="0" smtClean="0">
                <a:solidFill>
                  <a:schemeClr val="bg1"/>
                </a:solidFill>
              </a:rPr>
              <a:t>محاضرة 7 تك تطريز الملابس</a:t>
            </a:r>
            <a:br>
              <a:rPr lang="ar-EG" dirty="0" smtClean="0">
                <a:solidFill>
                  <a:schemeClr val="bg1"/>
                </a:solidFill>
              </a:rPr>
            </a:br>
            <a:r>
              <a:rPr lang="ar-EG" dirty="0" smtClean="0">
                <a:solidFill>
                  <a:schemeClr val="bg1"/>
                </a:solidFill>
              </a:rPr>
              <a:t>الفرقة الثانية </a:t>
            </a:r>
            <a:br>
              <a:rPr lang="ar-EG" dirty="0" smtClean="0">
                <a:solidFill>
                  <a:schemeClr val="bg1"/>
                </a:solidFill>
              </a:rPr>
            </a:br>
            <a:r>
              <a:rPr lang="ar-EG" dirty="0" smtClean="0">
                <a:solidFill>
                  <a:schemeClr val="bg1"/>
                </a:solidFill>
              </a:rPr>
              <a:t>قسم تك الملابس و الموضة</a:t>
            </a:r>
            <a:endParaRPr lang="ar-EG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3695" y="5055590"/>
            <a:ext cx="7878306" cy="1426575"/>
          </a:xfrm>
        </p:spPr>
        <p:txBody>
          <a:bodyPr/>
          <a:lstStyle/>
          <a:p>
            <a:r>
              <a:rPr lang="ar-EG" dirty="0" smtClean="0">
                <a:solidFill>
                  <a:schemeClr val="bg1"/>
                </a:solidFill>
              </a:rPr>
              <a:t>اعداد</a:t>
            </a:r>
          </a:p>
          <a:p>
            <a:r>
              <a:rPr lang="ar-EG" dirty="0" smtClean="0">
                <a:solidFill>
                  <a:schemeClr val="bg1"/>
                </a:solidFill>
              </a:rPr>
              <a:t>م.د.شيرين صلاح الدين على سالم</a:t>
            </a:r>
            <a:endParaRPr lang="ar-E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228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653" y="0"/>
            <a:ext cx="13193962" cy="72532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273" y="1339912"/>
            <a:ext cx="7976103" cy="25621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80642" y="550298"/>
            <a:ext cx="5287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800" b="1" u="sng" dirty="0" smtClean="0"/>
              <a:t>مجموعة من الغرز اليدوية التى تدرس عمليا</a:t>
            </a:r>
            <a:endParaRPr lang="en-US" sz="28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550" y="3902043"/>
            <a:ext cx="11733291" cy="285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25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627" y="-2202242"/>
            <a:ext cx="14241463" cy="9075738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355" y="936882"/>
            <a:ext cx="9896671" cy="577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38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627" y="-2202242"/>
            <a:ext cx="14241463" cy="9075738"/>
          </a:xfrm>
        </p:spPr>
      </p:pic>
      <p:sp>
        <p:nvSpPr>
          <p:cNvPr id="3" name="TextBox 2"/>
          <p:cNvSpPr txBox="1"/>
          <p:nvPr/>
        </p:nvSpPr>
        <p:spPr>
          <a:xfrm>
            <a:off x="2136710" y="774442"/>
            <a:ext cx="993710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800" b="1" u="sng" dirty="0" smtClean="0"/>
              <a:t>غرزة الظل :</a:t>
            </a:r>
          </a:p>
          <a:p>
            <a:r>
              <a:rPr lang="ar-EG" sz="2400" dirty="0" smtClean="0"/>
              <a:t>تستخدم هذه الغرزة لتظليل الزخارف النباتية و يطرز بها على ظهر النسيج مما يعطى تأثيرا مظللا على الوجه حيث يظهر على الوجه غرزة نباتة منتظمة .</a:t>
            </a:r>
          </a:p>
          <a:p>
            <a:endParaRPr lang="ar-EG" sz="2400" dirty="0" smtClean="0"/>
          </a:p>
          <a:p>
            <a:r>
              <a:rPr lang="ar-EG" sz="2400" dirty="0" smtClean="0"/>
              <a:t>و يمكن تنفيذ هذه الغرزة على أقمشة : الموسيلين , الأورجانزا ، الفوال ، الكريب ، الجورجيت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68" y="3089988"/>
            <a:ext cx="3478277" cy="30215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245" y="3089988"/>
            <a:ext cx="4075049" cy="30215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159" y="3089988"/>
            <a:ext cx="4736841" cy="302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09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627" y="-2202242"/>
            <a:ext cx="14241463" cy="9075738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638" y="494522"/>
            <a:ext cx="9647818" cy="607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72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627" y="-2202242"/>
            <a:ext cx="14241463" cy="9075738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6630" y="670519"/>
            <a:ext cx="9681724" cy="589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46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653" y="0"/>
            <a:ext cx="13193962" cy="725320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60362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THANK YOU</a:t>
            </a:r>
            <a:endParaRPr lang="ar-EG" sz="36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893" y="1119943"/>
            <a:ext cx="7533712" cy="404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29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66</Words>
  <Application>Microsoft Office PowerPoint</Application>
  <PresentationFormat>Widescreen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محاضرة 7 تك تطريز الملابس الفرقة الثانية  قسم تك الملابس و الموضة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haidy</dc:creator>
  <cp:lastModifiedBy>shosho</cp:lastModifiedBy>
  <cp:revision>12</cp:revision>
  <dcterms:created xsi:type="dcterms:W3CDTF">2020-03-17T20:43:53Z</dcterms:created>
  <dcterms:modified xsi:type="dcterms:W3CDTF">2020-04-24T22:21:48Z</dcterms:modified>
</cp:coreProperties>
</file>