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63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03/09/1441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23788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03/09/1441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4985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03/09/1441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33098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03/09/1441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85695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03/09/1441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51769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03/09/1441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67401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03/09/1441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43825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03/09/1441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42973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03/09/1441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46788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03/09/1441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14610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03/09/1441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96633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0E5FF-B424-4DFE-8581-6630AAA49E99}" type="datetimeFigureOut">
              <a:rPr lang="ar-EG" smtClean="0"/>
              <a:t>03/09/1441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85828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028" y="0"/>
            <a:ext cx="13193962" cy="72532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3695" y="2802667"/>
            <a:ext cx="7878305" cy="2057113"/>
          </a:xfrm>
        </p:spPr>
        <p:txBody>
          <a:bodyPr>
            <a:normAutofit fontScale="90000"/>
          </a:bodyPr>
          <a:lstStyle/>
          <a:p>
            <a:r>
              <a:rPr lang="ar-EG" dirty="0" smtClean="0">
                <a:solidFill>
                  <a:schemeClr val="bg1"/>
                </a:solidFill>
              </a:rPr>
              <a:t>محاضرة 6 تك تطريز الملابس</a:t>
            </a:r>
            <a:br>
              <a:rPr lang="ar-EG" dirty="0" smtClean="0">
                <a:solidFill>
                  <a:schemeClr val="bg1"/>
                </a:solidFill>
              </a:rPr>
            </a:br>
            <a:r>
              <a:rPr lang="ar-EG" dirty="0" smtClean="0">
                <a:solidFill>
                  <a:schemeClr val="bg1"/>
                </a:solidFill>
              </a:rPr>
              <a:t>الفرقة ىالثانية</a:t>
            </a:r>
            <a:br>
              <a:rPr lang="ar-EG" dirty="0" smtClean="0">
                <a:solidFill>
                  <a:schemeClr val="bg1"/>
                </a:solidFill>
              </a:rPr>
            </a:br>
            <a:r>
              <a:rPr lang="ar-EG" dirty="0" smtClean="0">
                <a:solidFill>
                  <a:schemeClr val="bg1"/>
                </a:solidFill>
              </a:rPr>
              <a:t>قسم تك الملابس و الموضة</a:t>
            </a:r>
            <a:endParaRPr lang="ar-EG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3695" y="5055590"/>
            <a:ext cx="7878306" cy="1426575"/>
          </a:xfrm>
        </p:spPr>
        <p:txBody>
          <a:bodyPr/>
          <a:lstStyle/>
          <a:p>
            <a:r>
              <a:rPr lang="ar-EG" dirty="0" smtClean="0">
                <a:solidFill>
                  <a:schemeClr val="bg1"/>
                </a:solidFill>
              </a:rPr>
              <a:t>اعداد</a:t>
            </a:r>
          </a:p>
          <a:p>
            <a:r>
              <a:rPr lang="ar-EG" dirty="0" smtClean="0">
                <a:solidFill>
                  <a:schemeClr val="bg1"/>
                </a:solidFill>
              </a:rPr>
              <a:t>م.د.شيرين صلاح الدين على سالم</a:t>
            </a:r>
            <a:endParaRPr lang="ar-E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228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4" y="0"/>
            <a:ext cx="13193962" cy="72532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0150" y="729030"/>
            <a:ext cx="7120962" cy="10448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6776" y="1459584"/>
            <a:ext cx="8271850" cy="24877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9791" y="4107500"/>
            <a:ext cx="10978836" cy="260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925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627" y="-2202242"/>
            <a:ext cx="14241463" cy="9075738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4661" y="557167"/>
            <a:ext cx="9244903" cy="35669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5026" y="3797560"/>
            <a:ext cx="5380201" cy="50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0099" y="4303560"/>
            <a:ext cx="9153330" cy="245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38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627" y="-2202242"/>
            <a:ext cx="14241463" cy="9075738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1984" y="247594"/>
            <a:ext cx="9462129" cy="35592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6956" y="3685592"/>
            <a:ext cx="10618236" cy="318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109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27" y="488264"/>
            <a:ext cx="5830431" cy="8063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909" y="1122630"/>
            <a:ext cx="11497901" cy="547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491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627" y="-2202242"/>
            <a:ext cx="14241463" cy="9075738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347" y="354563"/>
            <a:ext cx="9563877" cy="632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872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627" y="-2202242"/>
            <a:ext cx="14241463" cy="9075738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5392" y="318866"/>
            <a:ext cx="3550902" cy="9399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7217" y="1633311"/>
            <a:ext cx="9387438" cy="25934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2898" y="3433665"/>
            <a:ext cx="9442579" cy="283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146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79" y="0"/>
            <a:ext cx="13193962" cy="725320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260362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THANK YOU</a:t>
            </a:r>
            <a:endParaRPr lang="ar-EG" sz="36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5419" y="1135889"/>
            <a:ext cx="8093938" cy="40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129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13</Words>
  <Application>Microsoft Office PowerPoint</Application>
  <PresentationFormat>Widescreen</PresentationFormat>
  <Paragraphs>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محاضرة 6 تك تطريز الملابس الفرقة ىالثانية قسم تك الملابس و الموضة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haidy</dc:creator>
  <cp:lastModifiedBy>shosho</cp:lastModifiedBy>
  <cp:revision>11</cp:revision>
  <dcterms:created xsi:type="dcterms:W3CDTF">2020-03-17T20:43:53Z</dcterms:created>
  <dcterms:modified xsi:type="dcterms:W3CDTF">2020-04-24T22:22:50Z</dcterms:modified>
</cp:coreProperties>
</file>