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chemeClr val="bg1"/>
                </a:solidFill>
              </a:rPr>
              <a:t>محاضرة 5 تك تطريز الملابس 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الفرقة الثانية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قسم تك الملابس و الموضة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اعداد</a:t>
            </a:r>
          </a:p>
          <a:p>
            <a:r>
              <a:rPr lang="ar-EG" dirty="0" smtClean="0">
                <a:solidFill>
                  <a:schemeClr val="bg1"/>
                </a:solidFill>
              </a:rPr>
              <a:t>م.د.شيرين صلاح الجين على سالم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0" y="0"/>
            <a:ext cx="13193962" cy="7253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135" y="668065"/>
            <a:ext cx="4901575" cy="1106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78" y="2679826"/>
            <a:ext cx="11236528" cy="38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814" y="345232"/>
            <a:ext cx="9740329" cy="143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8" y="2006217"/>
            <a:ext cx="11495315" cy="202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96" y="3928188"/>
            <a:ext cx="11575071" cy="28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4" y="385321"/>
            <a:ext cx="11814773" cy="3670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24" y="4055953"/>
            <a:ext cx="11151753" cy="796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684" y="4592242"/>
            <a:ext cx="10476400" cy="18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5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67" y="172846"/>
            <a:ext cx="9794033" cy="327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24" y="3832584"/>
            <a:ext cx="11028813" cy="28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306" y="259266"/>
            <a:ext cx="9767399" cy="2073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980" y="2332653"/>
            <a:ext cx="10194141" cy="1138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88" y="3359020"/>
            <a:ext cx="11700588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273" y="310055"/>
            <a:ext cx="9535885" cy="243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21" y="2741054"/>
            <a:ext cx="11745552" cy="1159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653" y="3722914"/>
            <a:ext cx="4715745" cy="27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3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365" y="737778"/>
            <a:ext cx="8235636" cy="45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محاضرة 5 تك تطريز الملابس  الفرقة الثانية قسم تك الملابس و الموضة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11</cp:revision>
  <dcterms:created xsi:type="dcterms:W3CDTF">2020-03-17T20:43:53Z</dcterms:created>
  <dcterms:modified xsi:type="dcterms:W3CDTF">2020-04-24T22:23:21Z</dcterms:modified>
</cp:coreProperties>
</file>