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6" r:id="rId8"/>
    <p:sldId id="262" r:id="rId9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63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78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98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3309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569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176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6740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382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4297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4678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1461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663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58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8" y="0"/>
            <a:ext cx="13193962" cy="7253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3695" y="2802667"/>
            <a:ext cx="7878305" cy="2057113"/>
          </a:xfrm>
        </p:spPr>
        <p:txBody>
          <a:bodyPr>
            <a:normAutofit fontScale="90000"/>
          </a:bodyPr>
          <a:lstStyle/>
          <a:p>
            <a:r>
              <a:rPr lang="ar-EG" dirty="0" smtClean="0">
                <a:solidFill>
                  <a:schemeClr val="bg1"/>
                </a:solidFill>
              </a:rPr>
              <a:t>محاضرة </a:t>
            </a:r>
            <a:r>
              <a:rPr lang="en-US" dirty="0" smtClean="0">
                <a:solidFill>
                  <a:schemeClr val="bg1"/>
                </a:solidFill>
              </a:rPr>
              <a:t>4</a:t>
            </a:r>
            <a:r>
              <a:rPr lang="ar-EG" dirty="0" smtClean="0">
                <a:solidFill>
                  <a:schemeClr val="bg1"/>
                </a:solidFill>
              </a:rPr>
              <a:t> </a:t>
            </a:r>
            <a:r>
              <a:rPr lang="ar-EG" dirty="0" smtClean="0">
                <a:solidFill>
                  <a:schemeClr val="bg1"/>
                </a:solidFill>
              </a:rPr>
              <a:t>تك تطريز الملابس</a:t>
            </a:r>
            <a:br>
              <a:rPr lang="ar-EG" dirty="0" smtClean="0">
                <a:solidFill>
                  <a:schemeClr val="bg1"/>
                </a:solidFill>
              </a:rPr>
            </a:br>
            <a:r>
              <a:rPr lang="ar-EG" dirty="0" smtClean="0">
                <a:solidFill>
                  <a:schemeClr val="bg1"/>
                </a:solidFill>
              </a:rPr>
              <a:t>الفرقة الثانية </a:t>
            </a:r>
            <a:br>
              <a:rPr lang="ar-EG" dirty="0" smtClean="0">
                <a:solidFill>
                  <a:schemeClr val="bg1"/>
                </a:solidFill>
              </a:rPr>
            </a:br>
            <a:r>
              <a:rPr lang="ar-EG" dirty="0" smtClean="0">
                <a:solidFill>
                  <a:schemeClr val="bg1"/>
                </a:solidFill>
              </a:rPr>
              <a:t>قسم تك الملابس و الموضة</a:t>
            </a: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3695" y="5055590"/>
            <a:ext cx="7878306" cy="1426575"/>
          </a:xfrm>
        </p:spPr>
        <p:txBody>
          <a:bodyPr/>
          <a:lstStyle/>
          <a:p>
            <a:r>
              <a:rPr lang="ar-EG" dirty="0" smtClean="0">
                <a:solidFill>
                  <a:schemeClr val="bg1"/>
                </a:solidFill>
              </a:rPr>
              <a:t>اعداد م.د.شيرين صلاح الدين على سالم</a:t>
            </a:r>
            <a:endParaRPr lang="ar-E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2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9" y="0"/>
            <a:ext cx="13193962" cy="72532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711" y="529514"/>
            <a:ext cx="5363422" cy="9099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397" y="2306594"/>
            <a:ext cx="7736780" cy="10955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2693" y="1647731"/>
            <a:ext cx="4934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dirty="0" smtClean="0"/>
              <a:t>و تستخدم فى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9933" y="3418167"/>
            <a:ext cx="4767244" cy="487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0623" y="4008510"/>
            <a:ext cx="4496554" cy="285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4769" y="3812018"/>
            <a:ext cx="4897924" cy="303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2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012" y="164215"/>
            <a:ext cx="4130377" cy="3338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943" y="164215"/>
            <a:ext cx="4841198" cy="317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9322" y="3748603"/>
            <a:ext cx="7177287" cy="870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540" y="4525354"/>
            <a:ext cx="11476658" cy="19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3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902" y="233265"/>
            <a:ext cx="927462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0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296" y="-2118266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669" y="192214"/>
            <a:ext cx="9777630" cy="647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72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325" y="280657"/>
            <a:ext cx="6201624" cy="6382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84" y="162962"/>
            <a:ext cx="5911912" cy="2414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695444"/>
            <a:ext cx="6129196" cy="396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25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39" y="244443"/>
            <a:ext cx="11488847" cy="634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96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52" y="0"/>
            <a:ext cx="13193962" cy="725320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60362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THANK YOU</a:t>
            </a:r>
            <a:endParaRPr lang="ar-EG" sz="3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6372" y="2390115"/>
            <a:ext cx="10330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600" dirty="0" smtClean="0"/>
              <a:t>س1: ما هى انواع ماكينات التطريز الالى؟</a:t>
            </a:r>
          </a:p>
          <a:p>
            <a:endParaRPr lang="ar-EG" sz="3600" dirty="0"/>
          </a:p>
          <a:p>
            <a:r>
              <a:rPr lang="ar-EG" sz="3600" dirty="0" smtClean="0"/>
              <a:t>س2: اذكر اجزاء ماكينة التطريز الالى ذات  الرأس الواحد الامامية و الجانبية و الخلفية؟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3129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41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محاضرة 4 تك تطريز الملابس الفرقة الثانية  قسم تك الملابس و الموضة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haidy</dc:creator>
  <cp:lastModifiedBy>shosho</cp:lastModifiedBy>
  <cp:revision>15</cp:revision>
  <dcterms:created xsi:type="dcterms:W3CDTF">2020-03-17T20:43:53Z</dcterms:created>
  <dcterms:modified xsi:type="dcterms:W3CDTF">2020-04-24T23:22:54Z</dcterms:modified>
</cp:coreProperties>
</file>