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/>
          </a:bodyPr>
          <a:lstStyle/>
          <a:p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" y="0"/>
            <a:ext cx="13193962" cy="72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97" y="1191900"/>
            <a:ext cx="3606090" cy="866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059" y="2163779"/>
            <a:ext cx="7406614" cy="61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519" y="2882187"/>
            <a:ext cx="7046433" cy="485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451" y="3564555"/>
            <a:ext cx="9370338" cy="32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09" y="658126"/>
            <a:ext cx="8455304" cy="2029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6" y="2912000"/>
            <a:ext cx="11094098" cy="10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694" y="3610098"/>
            <a:ext cx="5276279" cy="3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79" y="777637"/>
            <a:ext cx="3602153" cy="739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016" y="1922106"/>
            <a:ext cx="9680100" cy="197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943" y="4203648"/>
            <a:ext cx="9015347" cy="21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04" y="624026"/>
            <a:ext cx="5220793" cy="83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117" y="1768448"/>
            <a:ext cx="4197363" cy="4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1" y="1768448"/>
            <a:ext cx="7565326" cy="488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202023"/>
            <a:ext cx="11701854" cy="44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935" y="1315616"/>
            <a:ext cx="9405257" cy="5318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2246" y="615820"/>
            <a:ext cx="5439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مميزات التطريز الالى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2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68" y="570368"/>
            <a:ext cx="7867462" cy="47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13</cp:revision>
  <dcterms:created xsi:type="dcterms:W3CDTF">2020-03-17T20:43:53Z</dcterms:created>
  <dcterms:modified xsi:type="dcterms:W3CDTF">2020-03-30T18:35:06Z</dcterms:modified>
</cp:coreProperties>
</file>