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78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49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09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69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76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6740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38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4297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78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1461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63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06/08/1441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85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0"/>
            <a:ext cx="13193962" cy="7253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695" y="2802667"/>
            <a:ext cx="7878305" cy="2057113"/>
          </a:xfrm>
        </p:spPr>
        <p:txBody>
          <a:bodyPr>
            <a:normAutofit/>
          </a:bodyPr>
          <a:lstStyle/>
          <a:p>
            <a:r>
              <a:rPr lang="ar-EG" dirty="0" smtClean="0">
                <a:solidFill>
                  <a:schemeClr val="bg1"/>
                </a:solidFill>
              </a:rPr>
              <a:t>تك تطريز الملابس</a:t>
            </a:r>
            <a:br>
              <a:rPr lang="ar-EG" dirty="0" smtClean="0">
                <a:solidFill>
                  <a:schemeClr val="bg1"/>
                </a:solidFill>
              </a:rPr>
            </a:br>
            <a:r>
              <a:rPr lang="ar-EG" dirty="0" smtClean="0">
                <a:solidFill>
                  <a:schemeClr val="bg1"/>
                </a:solidFill>
              </a:rPr>
              <a:t>الفرقة الثانية</a:t>
            </a: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695" y="5055590"/>
            <a:ext cx="7878306" cy="1426575"/>
          </a:xfrm>
        </p:spPr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اعداد </a:t>
            </a:r>
          </a:p>
          <a:p>
            <a:r>
              <a:rPr lang="ar-EG" dirty="0" smtClean="0">
                <a:solidFill>
                  <a:schemeClr val="bg1"/>
                </a:solidFill>
              </a:rPr>
              <a:t>م.د.شيرين صلاح الدين على سالم</a:t>
            </a:r>
            <a:endParaRPr lang="ar-E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7" y="0"/>
            <a:ext cx="13193962" cy="72532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92578" y="2083753"/>
            <a:ext cx="7632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u="sng" dirty="0"/>
              <a:t>غرزة السلسلة </a:t>
            </a:r>
            <a:r>
              <a:rPr lang="ar-EG" sz="2400" b="1" u="sng" dirty="0" smtClean="0"/>
              <a:t>في </a:t>
            </a:r>
            <a:r>
              <a:rPr lang="ar-EG" sz="2400" b="1" u="sng" dirty="0"/>
              <a:t>الملابس </a:t>
            </a:r>
            <a:endParaRPr lang="ar-EG" sz="2400" b="1" u="sng" dirty="0" smtClean="0"/>
          </a:p>
          <a:p>
            <a:r>
              <a:rPr lang="ar-EG" sz="2000" dirty="0" smtClean="0"/>
              <a:t>تعتبر </a:t>
            </a:r>
            <a:r>
              <a:rPr lang="ar-EG" sz="2000" dirty="0"/>
              <a:t>من الغرز الشائعة  الاستخدام لدى معظم القبائل , وتكون على هيئة صفوف مستقيمة و متتابعة بحجم متناه </a:t>
            </a:r>
            <a:r>
              <a:rPr lang="ar-EG" sz="2000" dirty="0" smtClean="0"/>
              <a:t>في الدقة.</a:t>
            </a:r>
            <a:endParaRPr lang="ar-EG" sz="2000" dirty="0"/>
          </a:p>
          <a:p>
            <a:r>
              <a:rPr lang="ar-EG" sz="2000" dirty="0" smtClean="0"/>
              <a:t>سميت بالسلسلة لانها تشبه حلقات السلسلة و تستخدم فى تحديد الاشكال و حشو الفراغات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528650" y="38391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EG" sz="2000" b="1" u="sng" dirty="0" smtClean="0"/>
              <a:t>طريقة تنفيذها :</a:t>
            </a:r>
          </a:p>
          <a:p>
            <a:r>
              <a:rPr lang="ar-EG" dirty="0" smtClean="0"/>
              <a:t>نخرج </a:t>
            </a:r>
            <a:r>
              <a:rPr lang="ar-EG" dirty="0"/>
              <a:t>الإبرة من النقطة أ ثم ندخل الإبرة مرة  أخرى من النقطة </a:t>
            </a:r>
            <a:r>
              <a:rPr lang="en-US" dirty="0"/>
              <a:t>A</a:t>
            </a:r>
            <a:r>
              <a:rPr lang="ar-EG" dirty="0" smtClean="0"/>
              <a:t> </a:t>
            </a:r>
            <a:r>
              <a:rPr lang="ar-EG" dirty="0"/>
              <a:t>و نخرجها من النقطة </a:t>
            </a:r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116" y="3468748"/>
            <a:ext cx="2930037" cy="169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819" y="4793272"/>
            <a:ext cx="8229599" cy="17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485" y="279918"/>
            <a:ext cx="9761327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93" y="671804"/>
            <a:ext cx="9405257" cy="1604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41" y="2276669"/>
            <a:ext cx="11280709" cy="2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0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9" y="699796"/>
            <a:ext cx="9694505" cy="34345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49" y="4048292"/>
            <a:ext cx="11364685" cy="24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7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27" y="-2202242"/>
            <a:ext cx="14241463" cy="9075738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990" y="2903883"/>
            <a:ext cx="9621936" cy="356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732" y="566103"/>
            <a:ext cx="8636534" cy="21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46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7" y="72428"/>
            <a:ext cx="11465512" cy="34674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975" y="3393565"/>
            <a:ext cx="9297909" cy="119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721" y="4695706"/>
            <a:ext cx="10438645" cy="19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1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52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563" y="396678"/>
            <a:ext cx="8220546" cy="48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2970</TotalTime>
  <Words>71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تك تطريز الملابس الفرقة الثانية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16</cp:revision>
  <dcterms:created xsi:type="dcterms:W3CDTF">2020-03-17T20:43:53Z</dcterms:created>
  <dcterms:modified xsi:type="dcterms:W3CDTF">2020-03-30T18:34:39Z</dcterms:modified>
</cp:coreProperties>
</file>