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notesMasterIdLst>
    <p:notesMasterId r:id="rId15"/>
  </p:notesMasterIdLst>
  <p:sldIdLst>
    <p:sldId id="256" r:id="rId2"/>
    <p:sldId id="277" r:id="rId3"/>
    <p:sldId id="258" r:id="rId4"/>
    <p:sldId id="271" r:id="rId5"/>
    <p:sldId id="270" r:id="rId6"/>
    <p:sldId id="273" r:id="rId7"/>
    <p:sldId id="275" r:id="rId8"/>
    <p:sldId id="276" r:id="rId9"/>
    <p:sldId id="269" r:id="rId10"/>
    <p:sldId id="278" r:id="rId11"/>
    <p:sldId id="274" r:id="rId12"/>
    <p:sldId id="259" r:id="rId13"/>
    <p:sldId id="279" r:id="rId14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18F134F-050F-4584-9016-EF16C67E048C}" type="datetimeFigureOut">
              <a:rPr lang="ar-EG" smtClean="0"/>
              <a:pPr/>
              <a:t>05/08/1441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37C547C-D861-4D05-AC91-FB889DD2EC2B}" type="slidenum">
              <a:rPr lang="ar-EG" smtClean="0"/>
              <a:pPr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40D18D5-CB17-46E2-AFEF-9AB9BC9A71F3}" type="datetimeFigureOut">
              <a:rPr lang="ar-EG" smtClean="0"/>
              <a:pPr/>
              <a:t>05/08/1441</a:t>
            </a:fld>
            <a:endParaRPr lang="ar-EG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ar-EG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CEC3846-699A-4E44-897C-07747711D26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D18D5-CB17-46E2-AFEF-9AB9BC9A71F3}" type="datetimeFigureOut">
              <a:rPr lang="ar-EG" smtClean="0"/>
              <a:pPr/>
              <a:t>05/08/1441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3846-699A-4E44-897C-07747711D26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D18D5-CB17-46E2-AFEF-9AB9BC9A71F3}" type="datetimeFigureOut">
              <a:rPr lang="ar-EG" smtClean="0"/>
              <a:pPr/>
              <a:t>05/08/1441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3846-699A-4E44-897C-07747711D26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40D18D5-CB17-46E2-AFEF-9AB9BC9A71F3}" type="datetimeFigureOut">
              <a:rPr lang="ar-EG" smtClean="0"/>
              <a:pPr/>
              <a:t>05/08/1441</a:t>
            </a:fld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CEC3846-699A-4E44-897C-07747711D260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40D18D5-CB17-46E2-AFEF-9AB9BC9A71F3}" type="datetimeFigureOut">
              <a:rPr lang="ar-EG" smtClean="0"/>
              <a:pPr/>
              <a:t>05/08/1441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ar-EG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CEC3846-699A-4E44-897C-07747711D26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D18D5-CB17-46E2-AFEF-9AB9BC9A71F3}" type="datetimeFigureOut">
              <a:rPr lang="ar-EG" smtClean="0"/>
              <a:pPr/>
              <a:t>05/08/1441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3846-699A-4E44-897C-07747711D260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D18D5-CB17-46E2-AFEF-9AB9BC9A71F3}" type="datetimeFigureOut">
              <a:rPr lang="ar-EG" smtClean="0"/>
              <a:pPr/>
              <a:t>05/08/1441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3846-699A-4E44-897C-07747711D260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40D18D5-CB17-46E2-AFEF-9AB9BC9A71F3}" type="datetimeFigureOut">
              <a:rPr lang="ar-EG" smtClean="0"/>
              <a:pPr/>
              <a:t>05/08/1441</a:t>
            </a:fld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CEC3846-699A-4E44-897C-07747711D260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D18D5-CB17-46E2-AFEF-9AB9BC9A71F3}" type="datetimeFigureOut">
              <a:rPr lang="ar-EG" smtClean="0"/>
              <a:pPr/>
              <a:t>05/08/1441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3846-699A-4E44-897C-07747711D26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40D18D5-CB17-46E2-AFEF-9AB9BC9A71F3}" type="datetimeFigureOut">
              <a:rPr lang="ar-EG" smtClean="0"/>
              <a:pPr/>
              <a:t>05/08/1441</a:t>
            </a:fld>
            <a:endParaRPr lang="ar-EG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CEC3846-699A-4E44-897C-07747711D260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E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40D18D5-CB17-46E2-AFEF-9AB9BC9A71F3}" type="datetimeFigureOut">
              <a:rPr lang="ar-EG" smtClean="0"/>
              <a:pPr/>
              <a:t>05/08/1441</a:t>
            </a:fld>
            <a:endParaRPr lang="ar-E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CEC3846-699A-4E44-897C-07747711D260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E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40D18D5-CB17-46E2-AFEF-9AB9BC9A71F3}" type="datetimeFigureOut">
              <a:rPr lang="ar-EG" smtClean="0"/>
              <a:pPr/>
              <a:t>05/08/1441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EG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CEC3846-699A-4E44-897C-07747711D260}" type="slidenum">
              <a:rPr lang="ar-EG" smtClean="0"/>
              <a:pPr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84" y="2786058"/>
            <a:ext cx="6429420" cy="1894362"/>
          </a:xfrm>
        </p:spPr>
        <p:txBody>
          <a:bodyPr>
            <a:noAutofit/>
          </a:bodyPr>
          <a:lstStyle/>
          <a:p>
            <a:pPr algn="ctr"/>
            <a:r>
              <a:rPr lang="ar-EG" sz="4400" dirty="0" smtClean="0">
                <a:solidFill>
                  <a:srgbClr val="0070C0"/>
                </a:solidFill>
              </a:rPr>
              <a:t>محاضرات في التصميم بالحاسب 2</a:t>
            </a:r>
            <a:r>
              <a:rPr lang="ar-EG" sz="4000" dirty="0" smtClean="0">
                <a:solidFill>
                  <a:srgbClr val="0070C0"/>
                </a:solidFill>
              </a:rPr>
              <a:t> </a:t>
            </a:r>
            <a:br>
              <a:rPr lang="ar-EG" sz="4000" dirty="0" smtClean="0">
                <a:solidFill>
                  <a:srgbClr val="0070C0"/>
                </a:solidFill>
              </a:rPr>
            </a:br>
            <a:r>
              <a:rPr lang="ar-EG" sz="3600" dirty="0" smtClean="0">
                <a:solidFill>
                  <a:srgbClr val="0070C0"/>
                </a:solidFill>
              </a:rPr>
              <a:t>إعداد </a:t>
            </a:r>
            <a:br>
              <a:rPr lang="ar-EG" sz="3600" dirty="0" smtClean="0">
                <a:solidFill>
                  <a:srgbClr val="0070C0"/>
                </a:solidFill>
              </a:rPr>
            </a:br>
            <a:r>
              <a:rPr lang="ar-EG" sz="3600" dirty="0" smtClean="0">
                <a:solidFill>
                  <a:srgbClr val="0070C0"/>
                </a:solidFill>
              </a:rPr>
              <a:t>د/ ساره شمس</a:t>
            </a:r>
            <a:endParaRPr lang="ar-EG" sz="3600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>
              <a:spcBef>
                <a:spcPts val="930"/>
              </a:spcBef>
              <a:defRPr/>
            </a:pPr>
            <a:r>
              <a:rPr lang="ar-EG" sz="2400" dirty="0" smtClean="0">
                <a:solidFill>
                  <a:schemeClr val="tx1"/>
                </a:solidFill>
              </a:rPr>
              <a:t>دكتور بقسم تكنولوجيا الملابس والموضة </a:t>
            </a:r>
          </a:p>
          <a:p>
            <a:pPr algn="ctr">
              <a:spcBef>
                <a:spcPts val="930"/>
              </a:spcBef>
              <a:defRPr/>
            </a:pPr>
            <a:r>
              <a:rPr lang="ar-EG" sz="2400" dirty="0" smtClean="0">
                <a:solidFill>
                  <a:schemeClr val="tx1"/>
                </a:solidFill>
              </a:rPr>
              <a:t>كلية الفنون التطبيقية – جامعة بنها</a:t>
            </a:r>
          </a:p>
          <a:p>
            <a:pPr algn="ctr">
              <a:spcBef>
                <a:spcPts val="930"/>
              </a:spcBef>
              <a:defRPr/>
            </a:pPr>
            <a:r>
              <a:rPr lang="en-US" sz="2000" u="sng" dirty="0" smtClean="0">
                <a:solidFill>
                  <a:srgbClr val="C00000"/>
                </a:solidFill>
              </a:rPr>
              <a:t>sarahshams@fapa.bu.edu.eg</a:t>
            </a:r>
          </a:p>
          <a:p>
            <a:endParaRPr lang="ar-EG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tef\Desktop\images.jpg"/>
          <p:cNvPicPr>
            <a:picLocks noChangeAspect="1" noChangeArrowheads="1"/>
          </p:cNvPicPr>
          <p:nvPr/>
        </p:nvPicPr>
        <p:blipFill>
          <a:blip r:embed="rId2"/>
          <a:srcRect l="20000"/>
          <a:stretch>
            <a:fillRect/>
          </a:stretch>
        </p:blipFill>
        <p:spPr bwMode="auto">
          <a:xfrm>
            <a:off x="1285852" y="1142984"/>
            <a:ext cx="3543333" cy="4429156"/>
          </a:xfrm>
          <a:prstGeom prst="rect">
            <a:avLst/>
          </a:prstGeom>
          <a:noFill/>
        </p:spPr>
      </p:pic>
      <p:pic>
        <p:nvPicPr>
          <p:cNvPr id="2050" name="Picture 2" descr="C:\Users\Atef\Desktop\1662968_0b01.jpg"/>
          <p:cNvPicPr>
            <a:picLocks noChangeAspect="1" noChangeArrowheads="1"/>
          </p:cNvPicPr>
          <p:nvPr/>
        </p:nvPicPr>
        <p:blipFill>
          <a:blip r:embed="rId3"/>
          <a:srcRect l="65625"/>
          <a:stretch>
            <a:fillRect/>
          </a:stretch>
        </p:blipFill>
        <p:spPr bwMode="auto">
          <a:xfrm>
            <a:off x="4937120" y="1142984"/>
            <a:ext cx="2706698" cy="44291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tef\Desktop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071546"/>
            <a:ext cx="6888664" cy="38576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738" y="511140"/>
            <a:ext cx="7467600" cy="703282"/>
          </a:xfrm>
        </p:spPr>
        <p:txBody>
          <a:bodyPr>
            <a:normAutofit/>
          </a:bodyPr>
          <a:lstStyle/>
          <a:p>
            <a:pPr algn="r"/>
            <a:r>
              <a:rPr lang="ar-EG" sz="3600" b="1" dirty="0" smtClean="0">
                <a:solidFill>
                  <a:schemeClr val="tx1"/>
                </a:solidFill>
              </a:rPr>
              <a:t>أهم</a:t>
            </a:r>
            <a:r>
              <a:rPr lang="ar-SA" sz="3600" b="1" dirty="0" smtClean="0">
                <a:solidFill>
                  <a:schemeClr val="tx1"/>
                </a:solidFill>
              </a:rPr>
              <a:t> المهارات المستخدمه داخل البرنامج :</a:t>
            </a:r>
            <a:endParaRPr lang="ar-EG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ar-SA" b="1" dirty="0" smtClean="0"/>
              <a:t>هناك العديد من المهارات التي يجب علي </a:t>
            </a:r>
            <a:r>
              <a:rPr lang="ar-EG" b="1" dirty="0" smtClean="0"/>
              <a:t>الطالب </a:t>
            </a:r>
            <a:r>
              <a:rPr lang="ar-SA" b="1" dirty="0" smtClean="0"/>
              <a:t>تعلمها</a:t>
            </a:r>
            <a:r>
              <a:rPr lang="en-US" b="1" dirty="0" smtClean="0"/>
              <a:t> </a:t>
            </a:r>
            <a:r>
              <a:rPr lang="ar-EG" b="1" dirty="0" smtClean="0"/>
              <a:t>ومن أهمها:</a:t>
            </a:r>
          </a:p>
          <a:p>
            <a:pPr>
              <a:buNone/>
            </a:pPr>
            <a:endParaRPr lang="en-US" b="1" dirty="0" smtClean="0"/>
          </a:p>
          <a:p>
            <a:r>
              <a:rPr lang="ar-SA" dirty="0" smtClean="0"/>
              <a:t> ١- مهارة تدوير المانيكان : وهي من المهارات الأساسيه الخاصه بعرض وتحريك المانيكان داخل نافذة المانيكان</a:t>
            </a:r>
            <a:endParaRPr lang="ar-EG" dirty="0" smtClean="0"/>
          </a:p>
          <a:p>
            <a:pPr>
              <a:buNone/>
            </a:pPr>
            <a:endParaRPr lang="en-US" dirty="0" smtClean="0"/>
          </a:p>
          <a:p>
            <a:r>
              <a:rPr lang="ar-SA" dirty="0" smtClean="0"/>
              <a:t> ٢- مهارة التكبير والتصغير.</a:t>
            </a:r>
            <a:endParaRPr lang="ar-EG" dirty="0" smtClean="0"/>
          </a:p>
          <a:p>
            <a:endParaRPr lang="en-US" dirty="0" smtClean="0"/>
          </a:p>
          <a:p>
            <a:r>
              <a:rPr lang="ar-SA" dirty="0" smtClean="0"/>
              <a:t> ٣- مهارة التحريك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ar-SA" dirty="0" smtClean="0"/>
              <a:t> ٤- مهارة التنقل السريع بين الأدوات والأوامر</a:t>
            </a:r>
            <a:r>
              <a:rPr lang="ar-EG" dirty="0" smtClean="0"/>
              <a:t> و</a:t>
            </a:r>
            <a:r>
              <a:rPr lang="ar-SA" dirty="0" smtClean="0"/>
              <a:t> التعرف علي الإختصارات المخصصة لكل أداة </a:t>
            </a:r>
            <a:r>
              <a:rPr lang="ar-EG" dirty="0" smtClean="0"/>
              <a:t>.</a:t>
            </a:r>
            <a:endParaRPr lang="ar-EG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271462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Thank you</a:t>
            </a:r>
            <a:endParaRPr lang="ar-EG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1571612"/>
            <a:ext cx="7467600" cy="1225536"/>
          </a:xfrm>
        </p:spPr>
        <p:txBody>
          <a:bodyPr>
            <a:normAutofit/>
          </a:bodyPr>
          <a:lstStyle/>
          <a:p>
            <a:pPr algn="ctr"/>
            <a:r>
              <a:rPr lang="ar-EG" sz="6600" dirty="0" smtClean="0"/>
              <a:t>المحاضرة الأولي </a:t>
            </a:r>
            <a:endParaRPr lang="ar-EG" sz="6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4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071538" y="1214422"/>
            <a:ext cx="1135489" cy="743942"/>
          </a:xfrm>
        </p:spPr>
      </p:pic>
      <p:pic>
        <p:nvPicPr>
          <p:cNvPr id="1026" name="Picture 2" descr="C:\Users\Atef\Desktop\Marveluos designer 2 pics ]\4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1214422"/>
            <a:ext cx="5231783" cy="714380"/>
          </a:xfrm>
          <a:prstGeom prst="rect">
            <a:avLst/>
          </a:prstGeom>
          <a:noFill/>
        </p:spPr>
      </p:pic>
      <p:pic>
        <p:nvPicPr>
          <p:cNvPr id="1028" name="Picture 4" descr="C:\Users\Atef\Desktop\Marvelous-Designer-CLO3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2214554"/>
            <a:ext cx="6830170" cy="4000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EG" sz="3600" b="1" dirty="0" smtClean="0"/>
              <a:t>أهداف البرنامج </a:t>
            </a:r>
            <a:endParaRPr lang="ar-EG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ar-EG" sz="3200" dirty="0" smtClean="0"/>
              <a:t>اكساب الطالب المهارات المختلفه لإستخدام الأدوات المختلفه داخل البرنامجوذلك من خلال التعرف علي المكونات الداخليه للبرنامج</a:t>
            </a:r>
          </a:p>
          <a:p>
            <a:endParaRPr lang="ar-EG" sz="3200" dirty="0" smtClean="0"/>
          </a:p>
          <a:p>
            <a:r>
              <a:rPr lang="ar-EG" sz="3200" dirty="0" smtClean="0"/>
              <a:t>التعرف علي أشرطه الأدوات الرئيسيه داخل البرنامج وما تحتويه من أدوات مختلفه تستخدم في عمليه التصميم </a:t>
            </a:r>
            <a:endParaRPr lang="ar-EG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EG" sz="3600" b="1" u="sng" dirty="0" smtClean="0">
                <a:solidFill>
                  <a:schemeClr val="tx1"/>
                </a:solidFill>
              </a:rPr>
              <a:t>تعريف البرنامج:</a:t>
            </a:r>
            <a:endParaRPr lang="ar-EG" sz="3600" b="1" u="sng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ar-EG" sz="3200" dirty="0" smtClean="0"/>
          </a:p>
          <a:p>
            <a:r>
              <a:rPr lang="ar-SA" sz="3200" dirty="0" smtClean="0"/>
              <a:t>مارفيلوس ديزاينر</a:t>
            </a:r>
            <a:r>
              <a:rPr lang="ar-EG" sz="3200" dirty="0" smtClean="0"/>
              <a:t> هو</a:t>
            </a:r>
            <a:r>
              <a:rPr lang="ar-SA" sz="3200" dirty="0" smtClean="0"/>
              <a:t> أفضل</a:t>
            </a:r>
            <a:r>
              <a:rPr lang="ar-EG" sz="3200" dirty="0" smtClean="0"/>
              <a:t> برنامج</a:t>
            </a:r>
            <a:r>
              <a:rPr lang="ar-SA" sz="3200" dirty="0" smtClean="0"/>
              <a:t> </a:t>
            </a:r>
            <a:r>
              <a:rPr lang="ar-EG" sz="3200" dirty="0" smtClean="0"/>
              <a:t>لمصممين الأزياء </a:t>
            </a:r>
            <a:r>
              <a:rPr lang="ar-SA" sz="3200" dirty="0" smtClean="0"/>
              <a:t>من أجل إنشاء ملابس ثلاثية الأبعاد بشكل فعال</a:t>
            </a:r>
            <a:r>
              <a:rPr lang="ar-EG" sz="3200" dirty="0" smtClean="0"/>
              <a:t> في عالم إفتراضي مستقبلي </a:t>
            </a:r>
            <a:r>
              <a:rPr lang="ar-SA" sz="3200" dirty="0" smtClean="0"/>
              <a:t>.</a:t>
            </a:r>
            <a:br>
              <a:rPr lang="ar-SA" sz="3200" dirty="0" smtClean="0"/>
            </a:br>
            <a:r>
              <a:rPr lang="ar-SA" sz="3200" dirty="0" smtClean="0"/>
              <a:t>مع اتباع نهج قائم على نمط النمذجة ، يمكن للمستخدمين إنشاء وتحديث نوعية الملابس التي تتوافق مع منتجات</a:t>
            </a:r>
            <a:r>
              <a:rPr lang="ar-EG" sz="3200" dirty="0" smtClean="0"/>
              <a:t>هم </a:t>
            </a:r>
            <a:r>
              <a:rPr lang="ar-SA" sz="3200" dirty="0" smtClean="0"/>
              <a:t>الموجودة بسهولة</a:t>
            </a:r>
            <a:r>
              <a:rPr lang="ar-EG" sz="3200" dirty="0" smtClean="0"/>
              <a:t> سواء كانت سيدات او رجال او أطفال.</a:t>
            </a:r>
            <a:endParaRPr lang="ar-EG" sz="3200" dirty="0"/>
          </a:p>
        </p:txBody>
      </p:sp>
      <p:pic>
        <p:nvPicPr>
          <p:cNvPr id="4" name="Content Placeholder 3" descr="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642918"/>
            <a:ext cx="1135489" cy="74394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tef\Desktop\zgqk7s38lr3z2ds5g2l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8186" y="928670"/>
            <a:ext cx="8164342" cy="4572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tef\Desktop\pq89550stsxll6ykgf2q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642918"/>
            <a:ext cx="7689823" cy="55721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tef\Desktop\55dk5mj65hc1akrn0ug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71480"/>
            <a:ext cx="7500990" cy="50083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862" y="725454"/>
            <a:ext cx="7467600" cy="631844"/>
          </a:xfrm>
        </p:spPr>
        <p:txBody>
          <a:bodyPr>
            <a:noAutofit/>
          </a:bodyPr>
          <a:lstStyle/>
          <a:p>
            <a:pPr algn="r"/>
            <a:r>
              <a:rPr lang="ar-EG" sz="3600" b="1" dirty="0" smtClean="0">
                <a:solidFill>
                  <a:schemeClr val="tx1"/>
                </a:solidFill>
              </a:rPr>
              <a:t>استخداماته:</a:t>
            </a:r>
            <a:endParaRPr lang="ar-EG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SA" sz="3200" dirty="0" smtClean="0"/>
              <a:t>يستخدم هذا البرنامج في تدريب الطلاب علي المهارات المختلفه لاستخدام في تصميم القطع الملبسيه ااساسي</a:t>
            </a:r>
            <a:r>
              <a:rPr lang="ar-EG" sz="3200" dirty="0" smtClean="0"/>
              <a:t>ة...  </a:t>
            </a:r>
          </a:p>
          <a:p>
            <a:pPr>
              <a:buNone/>
            </a:pPr>
            <a:endParaRPr lang="ar-EG" sz="3200" dirty="0" smtClean="0"/>
          </a:p>
          <a:p>
            <a:pPr algn="ctr">
              <a:buNone/>
            </a:pPr>
            <a:r>
              <a:rPr lang="ar-EG" sz="3200" dirty="0" smtClean="0"/>
              <a:t>  </a:t>
            </a:r>
            <a:r>
              <a:rPr lang="ar-SA" sz="3200" dirty="0" smtClean="0"/>
              <a:t>( البلوزه -الجيبه- البنطلون –الكورساج</a:t>
            </a:r>
            <a:r>
              <a:rPr lang="ar-EG" sz="3200" dirty="0" smtClean="0"/>
              <a:t>- فستان...</a:t>
            </a:r>
            <a:r>
              <a:rPr lang="ar-SA" sz="3200" dirty="0" smtClean="0"/>
              <a:t>)</a:t>
            </a:r>
            <a:endParaRPr lang="ar-EG" sz="3200" dirty="0" smtClean="0"/>
          </a:p>
          <a:p>
            <a:endParaRPr lang="ar-EG" sz="3200" dirty="0" smtClean="0"/>
          </a:p>
          <a:p>
            <a:r>
              <a:rPr lang="ar-EG" sz="3200" dirty="0" smtClean="0"/>
              <a:t>ويكون هذا</a:t>
            </a:r>
            <a:r>
              <a:rPr lang="ar-SA" sz="3200" dirty="0" smtClean="0"/>
              <a:t> في شكل ثلاثي الأبعاد وهذا يتم عن طريق استخدام الأدوات المختلفه داخل البرنامج</a:t>
            </a:r>
            <a:r>
              <a:rPr lang="ar-EG" sz="3200" dirty="0" smtClean="0"/>
              <a:t>.</a:t>
            </a:r>
            <a:endParaRPr lang="en-US" sz="3200" dirty="0" smtClean="0"/>
          </a:p>
          <a:p>
            <a:endParaRPr lang="ar-EG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130</TotalTime>
  <Words>187</Words>
  <Application>Microsoft Office PowerPoint</Application>
  <PresentationFormat>On-screen Show (4:3)</PresentationFormat>
  <Paragraphs>29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Century Schoolbook</vt:lpstr>
      <vt:lpstr>Times New Roman</vt:lpstr>
      <vt:lpstr>Wingdings</vt:lpstr>
      <vt:lpstr>Wingdings 2</vt:lpstr>
      <vt:lpstr>Oriel</vt:lpstr>
      <vt:lpstr>محاضرات في التصميم بالحاسب 2  إعداد  د/ ساره شمس</vt:lpstr>
      <vt:lpstr>المحاضرة الأولي </vt:lpstr>
      <vt:lpstr>PowerPoint Presentation</vt:lpstr>
      <vt:lpstr>أهداف البرنامج </vt:lpstr>
      <vt:lpstr>تعريف البرنامج:</vt:lpstr>
      <vt:lpstr>PowerPoint Presentation</vt:lpstr>
      <vt:lpstr>PowerPoint Presentation</vt:lpstr>
      <vt:lpstr>PowerPoint Presentation</vt:lpstr>
      <vt:lpstr>استخداماته:</vt:lpstr>
      <vt:lpstr>PowerPoint Presentation</vt:lpstr>
      <vt:lpstr>PowerPoint Presentation</vt:lpstr>
      <vt:lpstr>أهم المهارات المستخدمه داخل البرنامج :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Atef</dc:creator>
  <cp:lastModifiedBy>shosho</cp:lastModifiedBy>
  <cp:revision>36</cp:revision>
  <dcterms:created xsi:type="dcterms:W3CDTF">2020-03-16T18:42:11Z</dcterms:created>
  <dcterms:modified xsi:type="dcterms:W3CDTF">2020-03-29T16:18:56Z</dcterms:modified>
</cp:coreProperties>
</file>