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48" r:id="rId1"/>
  </p:sldMasterIdLst>
  <p:sldIdLst>
    <p:sldId id="256" r:id="rId2"/>
    <p:sldId id="263" r:id="rId3"/>
    <p:sldId id="257" r:id="rId4"/>
    <p:sldId id="259" r:id="rId5"/>
    <p:sldId id="260" r:id="rId6"/>
    <p:sldId id="261" r:id="rId7"/>
    <p:sldId id="262" r:id="rId8"/>
  </p:sldIdLst>
  <p:sldSz cx="12192000" cy="6858000"/>
  <p:notesSz cx="6858000" cy="9144000"/>
  <p:defaultTextStyle>
    <a:defPPr>
      <a:defRPr lang="ar-EG"/>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80000" autoAdjust="0"/>
    <p:restoredTop sz="94660"/>
  </p:normalViewPr>
  <p:slideViewPr>
    <p:cSldViewPr snapToGrid="0">
      <p:cViewPr varScale="1">
        <p:scale>
          <a:sx n="74" d="100"/>
          <a:sy n="74" d="100"/>
        </p:scale>
        <p:origin x="690" y="5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ar-EG"/>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ar-EG"/>
          </a:p>
        </p:txBody>
      </p:sp>
      <p:sp>
        <p:nvSpPr>
          <p:cNvPr id="4" name="Date Placeholder 3"/>
          <p:cNvSpPr>
            <a:spLocks noGrp="1"/>
          </p:cNvSpPr>
          <p:nvPr>
            <p:ph type="dt" sz="half" idx="10"/>
          </p:nvPr>
        </p:nvSpPr>
        <p:spPr/>
        <p:txBody>
          <a:bodyPr/>
          <a:lstStyle/>
          <a:p>
            <a:fld id="{EFA0E5FF-B424-4DFE-8581-6630AAA49E99}" type="datetimeFigureOut">
              <a:rPr lang="ar-EG" smtClean="0"/>
              <a:t>01/08/1441</a:t>
            </a:fld>
            <a:endParaRPr lang="ar-EG"/>
          </a:p>
        </p:txBody>
      </p:sp>
      <p:sp>
        <p:nvSpPr>
          <p:cNvPr id="5" name="Footer Placeholder 4"/>
          <p:cNvSpPr>
            <a:spLocks noGrp="1"/>
          </p:cNvSpPr>
          <p:nvPr>
            <p:ph type="ftr" sz="quarter" idx="11"/>
          </p:nvPr>
        </p:nvSpPr>
        <p:spPr/>
        <p:txBody>
          <a:bodyPr/>
          <a:lstStyle/>
          <a:p>
            <a:endParaRPr lang="ar-EG"/>
          </a:p>
        </p:txBody>
      </p:sp>
      <p:sp>
        <p:nvSpPr>
          <p:cNvPr id="6" name="Slide Number Placeholder 5"/>
          <p:cNvSpPr>
            <a:spLocks noGrp="1"/>
          </p:cNvSpPr>
          <p:nvPr>
            <p:ph type="sldNum" sz="quarter" idx="12"/>
          </p:nvPr>
        </p:nvSpPr>
        <p:spPr/>
        <p:txBody>
          <a:bodyPr/>
          <a:lstStyle/>
          <a:p>
            <a:fld id="{49885911-A0CF-462C-9C41-B99BB0F8794F}" type="slidenum">
              <a:rPr lang="ar-EG" smtClean="0"/>
              <a:t>‹#›</a:t>
            </a:fld>
            <a:endParaRPr lang="ar-EG"/>
          </a:p>
        </p:txBody>
      </p:sp>
    </p:spTree>
    <p:extLst>
      <p:ext uri="{BB962C8B-B14F-4D97-AF65-F5344CB8AC3E}">
        <p14:creationId xmlns:p14="http://schemas.microsoft.com/office/powerpoint/2010/main" val="32378800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ar-EG"/>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EG"/>
          </a:p>
        </p:txBody>
      </p:sp>
      <p:sp>
        <p:nvSpPr>
          <p:cNvPr id="4" name="Date Placeholder 3"/>
          <p:cNvSpPr>
            <a:spLocks noGrp="1"/>
          </p:cNvSpPr>
          <p:nvPr>
            <p:ph type="dt" sz="half" idx="10"/>
          </p:nvPr>
        </p:nvSpPr>
        <p:spPr/>
        <p:txBody>
          <a:bodyPr/>
          <a:lstStyle/>
          <a:p>
            <a:fld id="{EFA0E5FF-B424-4DFE-8581-6630AAA49E99}" type="datetimeFigureOut">
              <a:rPr lang="ar-EG" smtClean="0"/>
              <a:t>01/08/1441</a:t>
            </a:fld>
            <a:endParaRPr lang="ar-EG"/>
          </a:p>
        </p:txBody>
      </p:sp>
      <p:sp>
        <p:nvSpPr>
          <p:cNvPr id="5" name="Footer Placeholder 4"/>
          <p:cNvSpPr>
            <a:spLocks noGrp="1"/>
          </p:cNvSpPr>
          <p:nvPr>
            <p:ph type="ftr" sz="quarter" idx="11"/>
          </p:nvPr>
        </p:nvSpPr>
        <p:spPr/>
        <p:txBody>
          <a:bodyPr/>
          <a:lstStyle/>
          <a:p>
            <a:endParaRPr lang="ar-EG"/>
          </a:p>
        </p:txBody>
      </p:sp>
      <p:sp>
        <p:nvSpPr>
          <p:cNvPr id="6" name="Slide Number Placeholder 5"/>
          <p:cNvSpPr>
            <a:spLocks noGrp="1"/>
          </p:cNvSpPr>
          <p:nvPr>
            <p:ph type="sldNum" sz="quarter" idx="12"/>
          </p:nvPr>
        </p:nvSpPr>
        <p:spPr/>
        <p:txBody>
          <a:bodyPr/>
          <a:lstStyle/>
          <a:p>
            <a:fld id="{49885911-A0CF-462C-9C41-B99BB0F8794F}" type="slidenum">
              <a:rPr lang="ar-EG" smtClean="0"/>
              <a:t>‹#›</a:t>
            </a:fld>
            <a:endParaRPr lang="ar-EG"/>
          </a:p>
        </p:txBody>
      </p:sp>
    </p:spTree>
    <p:extLst>
      <p:ext uri="{BB962C8B-B14F-4D97-AF65-F5344CB8AC3E}">
        <p14:creationId xmlns:p14="http://schemas.microsoft.com/office/powerpoint/2010/main" val="22498527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ar-EG"/>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EG"/>
          </a:p>
        </p:txBody>
      </p:sp>
      <p:sp>
        <p:nvSpPr>
          <p:cNvPr id="4" name="Date Placeholder 3"/>
          <p:cNvSpPr>
            <a:spLocks noGrp="1"/>
          </p:cNvSpPr>
          <p:nvPr>
            <p:ph type="dt" sz="half" idx="10"/>
          </p:nvPr>
        </p:nvSpPr>
        <p:spPr/>
        <p:txBody>
          <a:bodyPr/>
          <a:lstStyle/>
          <a:p>
            <a:fld id="{EFA0E5FF-B424-4DFE-8581-6630AAA49E99}" type="datetimeFigureOut">
              <a:rPr lang="ar-EG" smtClean="0"/>
              <a:t>01/08/1441</a:t>
            </a:fld>
            <a:endParaRPr lang="ar-EG"/>
          </a:p>
        </p:txBody>
      </p:sp>
      <p:sp>
        <p:nvSpPr>
          <p:cNvPr id="5" name="Footer Placeholder 4"/>
          <p:cNvSpPr>
            <a:spLocks noGrp="1"/>
          </p:cNvSpPr>
          <p:nvPr>
            <p:ph type="ftr" sz="quarter" idx="11"/>
          </p:nvPr>
        </p:nvSpPr>
        <p:spPr/>
        <p:txBody>
          <a:bodyPr/>
          <a:lstStyle/>
          <a:p>
            <a:endParaRPr lang="ar-EG"/>
          </a:p>
        </p:txBody>
      </p:sp>
      <p:sp>
        <p:nvSpPr>
          <p:cNvPr id="6" name="Slide Number Placeholder 5"/>
          <p:cNvSpPr>
            <a:spLocks noGrp="1"/>
          </p:cNvSpPr>
          <p:nvPr>
            <p:ph type="sldNum" sz="quarter" idx="12"/>
          </p:nvPr>
        </p:nvSpPr>
        <p:spPr/>
        <p:txBody>
          <a:bodyPr/>
          <a:lstStyle/>
          <a:p>
            <a:fld id="{49885911-A0CF-462C-9C41-B99BB0F8794F}" type="slidenum">
              <a:rPr lang="ar-EG" smtClean="0"/>
              <a:t>‹#›</a:t>
            </a:fld>
            <a:endParaRPr lang="ar-EG"/>
          </a:p>
        </p:txBody>
      </p:sp>
    </p:spTree>
    <p:extLst>
      <p:ext uri="{BB962C8B-B14F-4D97-AF65-F5344CB8AC3E}">
        <p14:creationId xmlns:p14="http://schemas.microsoft.com/office/powerpoint/2010/main" val="5330989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ar-EG"/>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EG"/>
          </a:p>
        </p:txBody>
      </p:sp>
      <p:sp>
        <p:nvSpPr>
          <p:cNvPr id="4" name="Date Placeholder 3"/>
          <p:cNvSpPr>
            <a:spLocks noGrp="1"/>
          </p:cNvSpPr>
          <p:nvPr>
            <p:ph type="dt" sz="half" idx="10"/>
          </p:nvPr>
        </p:nvSpPr>
        <p:spPr/>
        <p:txBody>
          <a:bodyPr/>
          <a:lstStyle/>
          <a:p>
            <a:fld id="{EFA0E5FF-B424-4DFE-8581-6630AAA49E99}" type="datetimeFigureOut">
              <a:rPr lang="ar-EG" smtClean="0"/>
              <a:t>01/08/1441</a:t>
            </a:fld>
            <a:endParaRPr lang="ar-EG"/>
          </a:p>
        </p:txBody>
      </p:sp>
      <p:sp>
        <p:nvSpPr>
          <p:cNvPr id="5" name="Footer Placeholder 4"/>
          <p:cNvSpPr>
            <a:spLocks noGrp="1"/>
          </p:cNvSpPr>
          <p:nvPr>
            <p:ph type="ftr" sz="quarter" idx="11"/>
          </p:nvPr>
        </p:nvSpPr>
        <p:spPr/>
        <p:txBody>
          <a:bodyPr/>
          <a:lstStyle/>
          <a:p>
            <a:endParaRPr lang="ar-EG"/>
          </a:p>
        </p:txBody>
      </p:sp>
      <p:sp>
        <p:nvSpPr>
          <p:cNvPr id="6" name="Slide Number Placeholder 5"/>
          <p:cNvSpPr>
            <a:spLocks noGrp="1"/>
          </p:cNvSpPr>
          <p:nvPr>
            <p:ph type="sldNum" sz="quarter" idx="12"/>
          </p:nvPr>
        </p:nvSpPr>
        <p:spPr/>
        <p:txBody>
          <a:bodyPr/>
          <a:lstStyle/>
          <a:p>
            <a:fld id="{49885911-A0CF-462C-9C41-B99BB0F8794F}" type="slidenum">
              <a:rPr lang="ar-EG" smtClean="0"/>
              <a:t>‹#›</a:t>
            </a:fld>
            <a:endParaRPr lang="ar-EG"/>
          </a:p>
        </p:txBody>
      </p:sp>
    </p:spTree>
    <p:extLst>
      <p:ext uri="{BB962C8B-B14F-4D97-AF65-F5344CB8AC3E}">
        <p14:creationId xmlns:p14="http://schemas.microsoft.com/office/powerpoint/2010/main" val="58569581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ar-EG"/>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FA0E5FF-B424-4DFE-8581-6630AAA49E99}" type="datetimeFigureOut">
              <a:rPr lang="ar-EG" smtClean="0"/>
              <a:t>01/08/1441</a:t>
            </a:fld>
            <a:endParaRPr lang="ar-EG"/>
          </a:p>
        </p:txBody>
      </p:sp>
      <p:sp>
        <p:nvSpPr>
          <p:cNvPr id="5" name="Footer Placeholder 4"/>
          <p:cNvSpPr>
            <a:spLocks noGrp="1"/>
          </p:cNvSpPr>
          <p:nvPr>
            <p:ph type="ftr" sz="quarter" idx="11"/>
          </p:nvPr>
        </p:nvSpPr>
        <p:spPr/>
        <p:txBody>
          <a:bodyPr/>
          <a:lstStyle/>
          <a:p>
            <a:endParaRPr lang="ar-EG"/>
          </a:p>
        </p:txBody>
      </p:sp>
      <p:sp>
        <p:nvSpPr>
          <p:cNvPr id="6" name="Slide Number Placeholder 5"/>
          <p:cNvSpPr>
            <a:spLocks noGrp="1"/>
          </p:cNvSpPr>
          <p:nvPr>
            <p:ph type="sldNum" sz="quarter" idx="12"/>
          </p:nvPr>
        </p:nvSpPr>
        <p:spPr/>
        <p:txBody>
          <a:bodyPr/>
          <a:lstStyle/>
          <a:p>
            <a:fld id="{49885911-A0CF-462C-9C41-B99BB0F8794F}" type="slidenum">
              <a:rPr lang="ar-EG" smtClean="0"/>
              <a:t>‹#›</a:t>
            </a:fld>
            <a:endParaRPr lang="ar-EG"/>
          </a:p>
        </p:txBody>
      </p:sp>
    </p:spTree>
    <p:extLst>
      <p:ext uri="{BB962C8B-B14F-4D97-AF65-F5344CB8AC3E}">
        <p14:creationId xmlns:p14="http://schemas.microsoft.com/office/powerpoint/2010/main" val="12517691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ar-EG"/>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EG"/>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EG"/>
          </a:p>
        </p:txBody>
      </p:sp>
      <p:sp>
        <p:nvSpPr>
          <p:cNvPr id="5" name="Date Placeholder 4"/>
          <p:cNvSpPr>
            <a:spLocks noGrp="1"/>
          </p:cNvSpPr>
          <p:nvPr>
            <p:ph type="dt" sz="half" idx="10"/>
          </p:nvPr>
        </p:nvSpPr>
        <p:spPr/>
        <p:txBody>
          <a:bodyPr/>
          <a:lstStyle/>
          <a:p>
            <a:fld id="{EFA0E5FF-B424-4DFE-8581-6630AAA49E99}" type="datetimeFigureOut">
              <a:rPr lang="ar-EG" smtClean="0"/>
              <a:t>01/08/1441</a:t>
            </a:fld>
            <a:endParaRPr lang="ar-EG"/>
          </a:p>
        </p:txBody>
      </p:sp>
      <p:sp>
        <p:nvSpPr>
          <p:cNvPr id="6" name="Footer Placeholder 5"/>
          <p:cNvSpPr>
            <a:spLocks noGrp="1"/>
          </p:cNvSpPr>
          <p:nvPr>
            <p:ph type="ftr" sz="quarter" idx="11"/>
          </p:nvPr>
        </p:nvSpPr>
        <p:spPr/>
        <p:txBody>
          <a:bodyPr/>
          <a:lstStyle/>
          <a:p>
            <a:endParaRPr lang="ar-EG"/>
          </a:p>
        </p:txBody>
      </p:sp>
      <p:sp>
        <p:nvSpPr>
          <p:cNvPr id="7" name="Slide Number Placeholder 6"/>
          <p:cNvSpPr>
            <a:spLocks noGrp="1"/>
          </p:cNvSpPr>
          <p:nvPr>
            <p:ph type="sldNum" sz="quarter" idx="12"/>
          </p:nvPr>
        </p:nvSpPr>
        <p:spPr/>
        <p:txBody>
          <a:bodyPr/>
          <a:lstStyle/>
          <a:p>
            <a:fld id="{49885911-A0CF-462C-9C41-B99BB0F8794F}" type="slidenum">
              <a:rPr lang="ar-EG" smtClean="0"/>
              <a:t>‹#›</a:t>
            </a:fld>
            <a:endParaRPr lang="ar-EG"/>
          </a:p>
        </p:txBody>
      </p:sp>
    </p:spTree>
    <p:extLst>
      <p:ext uri="{BB962C8B-B14F-4D97-AF65-F5344CB8AC3E}">
        <p14:creationId xmlns:p14="http://schemas.microsoft.com/office/powerpoint/2010/main" val="33674010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ar-EG"/>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EG"/>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EG"/>
          </a:p>
        </p:txBody>
      </p:sp>
      <p:sp>
        <p:nvSpPr>
          <p:cNvPr id="7" name="Date Placeholder 6"/>
          <p:cNvSpPr>
            <a:spLocks noGrp="1"/>
          </p:cNvSpPr>
          <p:nvPr>
            <p:ph type="dt" sz="half" idx="10"/>
          </p:nvPr>
        </p:nvSpPr>
        <p:spPr/>
        <p:txBody>
          <a:bodyPr/>
          <a:lstStyle/>
          <a:p>
            <a:fld id="{EFA0E5FF-B424-4DFE-8581-6630AAA49E99}" type="datetimeFigureOut">
              <a:rPr lang="ar-EG" smtClean="0"/>
              <a:t>01/08/1441</a:t>
            </a:fld>
            <a:endParaRPr lang="ar-EG"/>
          </a:p>
        </p:txBody>
      </p:sp>
      <p:sp>
        <p:nvSpPr>
          <p:cNvPr id="8" name="Footer Placeholder 7"/>
          <p:cNvSpPr>
            <a:spLocks noGrp="1"/>
          </p:cNvSpPr>
          <p:nvPr>
            <p:ph type="ftr" sz="quarter" idx="11"/>
          </p:nvPr>
        </p:nvSpPr>
        <p:spPr/>
        <p:txBody>
          <a:bodyPr/>
          <a:lstStyle/>
          <a:p>
            <a:endParaRPr lang="ar-EG"/>
          </a:p>
        </p:txBody>
      </p:sp>
      <p:sp>
        <p:nvSpPr>
          <p:cNvPr id="9" name="Slide Number Placeholder 8"/>
          <p:cNvSpPr>
            <a:spLocks noGrp="1"/>
          </p:cNvSpPr>
          <p:nvPr>
            <p:ph type="sldNum" sz="quarter" idx="12"/>
          </p:nvPr>
        </p:nvSpPr>
        <p:spPr/>
        <p:txBody>
          <a:bodyPr/>
          <a:lstStyle/>
          <a:p>
            <a:fld id="{49885911-A0CF-462C-9C41-B99BB0F8794F}" type="slidenum">
              <a:rPr lang="ar-EG" smtClean="0"/>
              <a:t>‹#›</a:t>
            </a:fld>
            <a:endParaRPr lang="ar-EG"/>
          </a:p>
        </p:txBody>
      </p:sp>
    </p:spTree>
    <p:extLst>
      <p:ext uri="{BB962C8B-B14F-4D97-AF65-F5344CB8AC3E}">
        <p14:creationId xmlns:p14="http://schemas.microsoft.com/office/powerpoint/2010/main" val="244382594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ar-EG"/>
          </a:p>
        </p:txBody>
      </p:sp>
      <p:sp>
        <p:nvSpPr>
          <p:cNvPr id="3" name="Date Placeholder 2"/>
          <p:cNvSpPr>
            <a:spLocks noGrp="1"/>
          </p:cNvSpPr>
          <p:nvPr>
            <p:ph type="dt" sz="half" idx="10"/>
          </p:nvPr>
        </p:nvSpPr>
        <p:spPr/>
        <p:txBody>
          <a:bodyPr/>
          <a:lstStyle/>
          <a:p>
            <a:fld id="{EFA0E5FF-B424-4DFE-8581-6630AAA49E99}" type="datetimeFigureOut">
              <a:rPr lang="ar-EG" smtClean="0"/>
              <a:t>01/08/1441</a:t>
            </a:fld>
            <a:endParaRPr lang="ar-EG"/>
          </a:p>
        </p:txBody>
      </p:sp>
      <p:sp>
        <p:nvSpPr>
          <p:cNvPr id="4" name="Footer Placeholder 3"/>
          <p:cNvSpPr>
            <a:spLocks noGrp="1"/>
          </p:cNvSpPr>
          <p:nvPr>
            <p:ph type="ftr" sz="quarter" idx="11"/>
          </p:nvPr>
        </p:nvSpPr>
        <p:spPr/>
        <p:txBody>
          <a:bodyPr/>
          <a:lstStyle/>
          <a:p>
            <a:endParaRPr lang="ar-EG"/>
          </a:p>
        </p:txBody>
      </p:sp>
      <p:sp>
        <p:nvSpPr>
          <p:cNvPr id="5" name="Slide Number Placeholder 4"/>
          <p:cNvSpPr>
            <a:spLocks noGrp="1"/>
          </p:cNvSpPr>
          <p:nvPr>
            <p:ph type="sldNum" sz="quarter" idx="12"/>
          </p:nvPr>
        </p:nvSpPr>
        <p:spPr/>
        <p:txBody>
          <a:bodyPr/>
          <a:lstStyle/>
          <a:p>
            <a:fld id="{49885911-A0CF-462C-9C41-B99BB0F8794F}" type="slidenum">
              <a:rPr lang="ar-EG" smtClean="0"/>
              <a:t>‹#›</a:t>
            </a:fld>
            <a:endParaRPr lang="ar-EG"/>
          </a:p>
        </p:txBody>
      </p:sp>
    </p:spTree>
    <p:extLst>
      <p:ext uri="{BB962C8B-B14F-4D97-AF65-F5344CB8AC3E}">
        <p14:creationId xmlns:p14="http://schemas.microsoft.com/office/powerpoint/2010/main" val="21429733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FA0E5FF-B424-4DFE-8581-6630AAA49E99}" type="datetimeFigureOut">
              <a:rPr lang="ar-EG" smtClean="0"/>
              <a:t>01/08/1441</a:t>
            </a:fld>
            <a:endParaRPr lang="ar-EG"/>
          </a:p>
        </p:txBody>
      </p:sp>
      <p:sp>
        <p:nvSpPr>
          <p:cNvPr id="3" name="Footer Placeholder 2"/>
          <p:cNvSpPr>
            <a:spLocks noGrp="1"/>
          </p:cNvSpPr>
          <p:nvPr>
            <p:ph type="ftr" sz="quarter" idx="11"/>
          </p:nvPr>
        </p:nvSpPr>
        <p:spPr/>
        <p:txBody>
          <a:bodyPr/>
          <a:lstStyle/>
          <a:p>
            <a:endParaRPr lang="ar-EG"/>
          </a:p>
        </p:txBody>
      </p:sp>
      <p:sp>
        <p:nvSpPr>
          <p:cNvPr id="4" name="Slide Number Placeholder 3"/>
          <p:cNvSpPr>
            <a:spLocks noGrp="1"/>
          </p:cNvSpPr>
          <p:nvPr>
            <p:ph type="sldNum" sz="quarter" idx="12"/>
          </p:nvPr>
        </p:nvSpPr>
        <p:spPr/>
        <p:txBody>
          <a:bodyPr/>
          <a:lstStyle/>
          <a:p>
            <a:fld id="{49885911-A0CF-462C-9C41-B99BB0F8794F}" type="slidenum">
              <a:rPr lang="ar-EG" smtClean="0"/>
              <a:t>‹#›</a:t>
            </a:fld>
            <a:endParaRPr lang="ar-EG"/>
          </a:p>
        </p:txBody>
      </p:sp>
    </p:spTree>
    <p:extLst>
      <p:ext uri="{BB962C8B-B14F-4D97-AF65-F5344CB8AC3E}">
        <p14:creationId xmlns:p14="http://schemas.microsoft.com/office/powerpoint/2010/main" val="34467883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ar-EG"/>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EG"/>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EFA0E5FF-B424-4DFE-8581-6630AAA49E99}" type="datetimeFigureOut">
              <a:rPr lang="ar-EG" smtClean="0"/>
              <a:t>01/08/1441</a:t>
            </a:fld>
            <a:endParaRPr lang="ar-EG"/>
          </a:p>
        </p:txBody>
      </p:sp>
      <p:sp>
        <p:nvSpPr>
          <p:cNvPr id="6" name="Footer Placeholder 5"/>
          <p:cNvSpPr>
            <a:spLocks noGrp="1"/>
          </p:cNvSpPr>
          <p:nvPr>
            <p:ph type="ftr" sz="quarter" idx="11"/>
          </p:nvPr>
        </p:nvSpPr>
        <p:spPr/>
        <p:txBody>
          <a:bodyPr/>
          <a:lstStyle/>
          <a:p>
            <a:endParaRPr lang="ar-EG"/>
          </a:p>
        </p:txBody>
      </p:sp>
      <p:sp>
        <p:nvSpPr>
          <p:cNvPr id="7" name="Slide Number Placeholder 6"/>
          <p:cNvSpPr>
            <a:spLocks noGrp="1"/>
          </p:cNvSpPr>
          <p:nvPr>
            <p:ph type="sldNum" sz="quarter" idx="12"/>
          </p:nvPr>
        </p:nvSpPr>
        <p:spPr/>
        <p:txBody>
          <a:bodyPr/>
          <a:lstStyle/>
          <a:p>
            <a:fld id="{49885911-A0CF-462C-9C41-B99BB0F8794F}" type="slidenum">
              <a:rPr lang="ar-EG" smtClean="0"/>
              <a:t>‹#›</a:t>
            </a:fld>
            <a:endParaRPr lang="ar-EG"/>
          </a:p>
        </p:txBody>
      </p:sp>
    </p:spTree>
    <p:extLst>
      <p:ext uri="{BB962C8B-B14F-4D97-AF65-F5344CB8AC3E}">
        <p14:creationId xmlns:p14="http://schemas.microsoft.com/office/powerpoint/2010/main" val="221461042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ar-EG"/>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ar-EG"/>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EFA0E5FF-B424-4DFE-8581-6630AAA49E99}" type="datetimeFigureOut">
              <a:rPr lang="ar-EG" smtClean="0"/>
              <a:t>01/08/1441</a:t>
            </a:fld>
            <a:endParaRPr lang="ar-EG"/>
          </a:p>
        </p:txBody>
      </p:sp>
      <p:sp>
        <p:nvSpPr>
          <p:cNvPr id="6" name="Footer Placeholder 5"/>
          <p:cNvSpPr>
            <a:spLocks noGrp="1"/>
          </p:cNvSpPr>
          <p:nvPr>
            <p:ph type="ftr" sz="quarter" idx="11"/>
          </p:nvPr>
        </p:nvSpPr>
        <p:spPr/>
        <p:txBody>
          <a:bodyPr/>
          <a:lstStyle/>
          <a:p>
            <a:endParaRPr lang="ar-EG"/>
          </a:p>
        </p:txBody>
      </p:sp>
      <p:sp>
        <p:nvSpPr>
          <p:cNvPr id="7" name="Slide Number Placeholder 6"/>
          <p:cNvSpPr>
            <a:spLocks noGrp="1"/>
          </p:cNvSpPr>
          <p:nvPr>
            <p:ph type="sldNum" sz="quarter" idx="12"/>
          </p:nvPr>
        </p:nvSpPr>
        <p:spPr/>
        <p:txBody>
          <a:bodyPr/>
          <a:lstStyle/>
          <a:p>
            <a:fld id="{49885911-A0CF-462C-9C41-B99BB0F8794F}" type="slidenum">
              <a:rPr lang="ar-EG" smtClean="0"/>
              <a:t>‹#›</a:t>
            </a:fld>
            <a:endParaRPr lang="ar-EG"/>
          </a:p>
        </p:txBody>
      </p:sp>
    </p:spTree>
    <p:extLst>
      <p:ext uri="{BB962C8B-B14F-4D97-AF65-F5344CB8AC3E}">
        <p14:creationId xmlns:p14="http://schemas.microsoft.com/office/powerpoint/2010/main" val="6966332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1" anchor="ctr">
            <a:normAutofit/>
          </a:bodyPr>
          <a:lstStyle/>
          <a:p>
            <a:r>
              <a:rPr lang="en-US"/>
              <a:t>Click to edit Master title style</a:t>
            </a:r>
            <a:endParaRPr lang="ar-EG"/>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1">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EG"/>
          </a:p>
        </p:txBody>
      </p:sp>
      <p:sp>
        <p:nvSpPr>
          <p:cNvPr id="4" name="Date Placeholder 3"/>
          <p:cNvSpPr>
            <a:spLocks noGrp="1"/>
          </p:cNvSpPr>
          <p:nvPr>
            <p:ph type="dt" sz="half" idx="2"/>
          </p:nvPr>
        </p:nvSpPr>
        <p:spPr>
          <a:xfrm>
            <a:off x="8610600" y="6356350"/>
            <a:ext cx="27432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EFA0E5FF-B424-4DFE-8581-6630AAA49E99}" type="datetimeFigureOut">
              <a:rPr lang="ar-EG" smtClean="0"/>
              <a:t>01/08/1441</a:t>
            </a:fld>
            <a:endParaRPr lang="ar-EG"/>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ar-EG"/>
          </a:p>
        </p:txBody>
      </p:sp>
      <p:sp>
        <p:nvSpPr>
          <p:cNvPr id="6" name="Slide Number Placeholder 5"/>
          <p:cNvSpPr>
            <a:spLocks noGrp="1"/>
          </p:cNvSpPr>
          <p:nvPr>
            <p:ph type="sldNum" sz="quarter" idx="4"/>
          </p:nvPr>
        </p:nvSpPr>
        <p:spPr>
          <a:xfrm>
            <a:off x="838200" y="6356350"/>
            <a:ext cx="27432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49885911-A0CF-462C-9C41-B99BB0F8794F}" type="slidenum">
              <a:rPr lang="ar-EG" smtClean="0"/>
              <a:t>‹#›</a:t>
            </a:fld>
            <a:endParaRPr lang="ar-EG"/>
          </a:p>
        </p:txBody>
      </p:sp>
    </p:spTree>
    <p:extLst>
      <p:ext uri="{BB962C8B-B14F-4D97-AF65-F5344CB8AC3E}">
        <p14:creationId xmlns:p14="http://schemas.microsoft.com/office/powerpoint/2010/main" val="298582843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r" defTabSz="914400" rtl="1"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r" defTabSz="914400" rtl="1"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ar-EG"/>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jpeg"/><Relationship Id="rId1" Type="http://schemas.openxmlformats.org/officeDocument/2006/relationships/slideLayout" Target="../slideLayouts/slideLayout7.xml"/><Relationship Id="rId5" Type="http://schemas.openxmlformats.org/officeDocument/2006/relationships/image" Target="../media/image6.jpeg"/><Relationship Id="rId4" Type="http://schemas.openxmlformats.org/officeDocument/2006/relationships/image" Target="../media/image5.jpeg"/></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2.jpeg"/><Relationship Id="rId1" Type="http://schemas.openxmlformats.org/officeDocument/2006/relationships/slideLayout" Target="../slideLayouts/slideLayout7.xml"/><Relationship Id="rId4" Type="http://schemas.openxmlformats.org/officeDocument/2006/relationships/image" Target="../media/image8.jpeg"/></Relationships>
</file>

<file path=ppt/slides/_rels/slide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392923" y="800530"/>
            <a:ext cx="13193962" cy="7253207"/>
          </a:xfrm>
          <a:prstGeom prst="rect">
            <a:avLst/>
          </a:prstGeom>
        </p:spPr>
      </p:pic>
      <p:sp>
        <p:nvSpPr>
          <p:cNvPr id="2" name="Title 1"/>
          <p:cNvSpPr>
            <a:spLocks noGrp="1"/>
          </p:cNvSpPr>
          <p:nvPr>
            <p:ph type="ctrTitle"/>
          </p:nvPr>
        </p:nvSpPr>
        <p:spPr>
          <a:xfrm>
            <a:off x="4313695" y="2802667"/>
            <a:ext cx="7878305" cy="2057113"/>
          </a:xfrm>
        </p:spPr>
        <p:txBody>
          <a:bodyPr>
            <a:normAutofit/>
          </a:bodyPr>
          <a:lstStyle/>
          <a:p>
            <a:r>
              <a:rPr lang="ar-EG" dirty="0">
                <a:solidFill>
                  <a:schemeClr val="bg1"/>
                </a:solidFill>
              </a:rPr>
              <a:t>العناية بالملابس</a:t>
            </a:r>
          </a:p>
        </p:txBody>
      </p:sp>
      <p:sp>
        <p:nvSpPr>
          <p:cNvPr id="3" name="Subtitle 2"/>
          <p:cNvSpPr>
            <a:spLocks noGrp="1"/>
          </p:cNvSpPr>
          <p:nvPr>
            <p:ph type="subTitle" idx="1"/>
          </p:nvPr>
        </p:nvSpPr>
        <p:spPr>
          <a:xfrm>
            <a:off x="4313695" y="5055590"/>
            <a:ext cx="7878306" cy="1426575"/>
          </a:xfrm>
        </p:spPr>
        <p:txBody>
          <a:bodyPr/>
          <a:lstStyle/>
          <a:p>
            <a:r>
              <a:rPr lang="ar-EG" dirty="0">
                <a:solidFill>
                  <a:schemeClr val="bg1"/>
                </a:solidFill>
              </a:rPr>
              <a:t>الفرقة الرابعة </a:t>
            </a:r>
          </a:p>
          <a:p>
            <a:r>
              <a:rPr lang="ar-EG" dirty="0">
                <a:solidFill>
                  <a:schemeClr val="bg1"/>
                </a:solidFill>
              </a:rPr>
              <a:t>قسم : تك الملابس و الموضة</a:t>
            </a:r>
          </a:p>
          <a:p>
            <a:r>
              <a:rPr lang="ar-EG" dirty="0">
                <a:solidFill>
                  <a:schemeClr val="bg1"/>
                </a:solidFill>
              </a:rPr>
              <a:t>م.د.شيرين صلاح الدين على سالم</a:t>
            </a:r>
          </a:p>
        </p:txBody>
      </p:sp>
    </p:spTree>
    <p:extLst>
      <p:ext uri="{BB962C8B-B14F-4D97-AF65-F5344CB8AC3E}">
        <p14:creationId xmlns:p14="http://schemas.microsoft.com/office/powerpoint/2010/main" val="359322877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4294967295"/>
          </p:nvPr>
        </p:nvPicPr>
        <p:blipFill>
          <a:blip r:embed="rId2" cstate="print">
            <a:extLst>
              <a:ext uri="{28A0092B-C50C-407E-A947-70E740481C1C}">
                <a14:useLocalDpi xmlns:a14="http://schemas.microsoft.com/office/drawing/2010/main" val="0"/>
              </a:ext>
            </a:extLst>
          </a:blip>
          <a:stretch>
            <a:fillRect/>
          </a:stretch>
        </p:blipFill>
        <p:spPr>
          <a:xfrm>
            <a:off x="377633" y="-2217738"/>
            <a:ext cx="14241463" cy="9075738"/>
          </a:xfrm>
        </p:spPr>
      </p:pic>
      <p:sp>
        <p:nvSpPr>
          <p:cNvPr id="2" name="Rectangle 1"/>
          <p:cNvSpPr/>
          <p:nvPr/>
        </p:nvSpPr>
        <p:spPr>
          <a:xfrm>
            <a:off x="6658513" y="876131"/>
            <a:ext cx="2457725" cy="584775"/>
          </a:xfrm>
          <a:prstGeom prst="rect">
            <a:avLst/>
          </a:prstGeom>
        </p:spPr>
        <p:txBody>
          <a:bodyPr wrap="none">
            <a:spAutoFit/>
          </a:bodyPr>
          <a:lstStyle/>
          <a:p>
            <a:r>
              <a:rPr lang="ar-SA" sz="3200" b="1" dirty="0">
                <a:solidFill>
                  <a:srgbClr val="FF0000"/>
                </a:solidFill>
              </a:rPr>
              <a:t>ما هي البقعة ؟ ..</a:t>
            </a:r>
            <a:endParaRPr lang="en-US" sz="3200" dirty="0"/>
          </a:p>
        </p:txBody>
      </p:sp>
      <p:pic>
        <p:nvPicPr>
          <p:cNvPr id="5" name="Picture 32" descr="Picture13"/>
          <p:cNvPicPr>
            <a:picLocks noChangeAspect="1" noChangeArrowheads="1"/>
          </p:cNvPicPr>
          <p:nvPr/>
        </p:nvPicPr>
        <p:blipFill>
          <a:blip r:embed="rId3" cstate="print"/>
          <a:srcRect/>
          <a:stretch>
            <a:fillRect/>
          </a:stretch>
        </p:blipFill>
        <p:spPr bwMode="auto">
          <a:xfrm>
            <a:off x="1235319" y="4050334"/>
            <a:ext cx="3995936" cy="2708920"/>
          </a:xfrm>
          <a:prstGeom prst="rect">
            <a:avLst/>
          </a:prstGeom>
          <a:noFill/>
        </p:spPr>
      </p:pic>
      <p:sp>
        <p:nvSpPr>
          <p:cNvPr id="3" name="Rectangle 2"/>
          <p:cNvSpPr/>
          <p:nvPr/>
        </p:nvSpPr>
        <p:spPr>
          <a:xfrm>
            <a:off x="5231255" y="1701729"/>
            <a:ext cx="7769966" cy="4524315"/>
          </a:xfrm>
          <a:prstGeom prst="rect">
            <a:avLst/>
          </a:prstGeom>
        </p:spPr>
        <p:txBody>
          <a:bodyPr wrap="square">
            <a:spAutoFit/>
          </a:bodyPr>
          <a:lstStyle/>
          <a:p>
            <a:pPr algn="just"/>
            <a:r>
              <a:rPr lang="ar-SA" sz="2400" b="1" dirty="0">
                <a:solidFill>
                  <a:srgbClr val="7030A0"/>
                </a:solidFill>
              </a:rPr>
              <a:t>تعرف البقعة : </a:t>
            </a:r>
            <a:r>
              <a:rPr lang="ar-SA" sz="2400" b="1" dirty="0"/>
              <a:t>بأنها الملوثة أو غير الملوثة التي تلتصق بالنسيج وتترك به علامة تشوه مظهره . سواء كانت بلون النسيج أو بلون مخالف .</a:t>
            </a:r>
            <a:endParaRPr lang="en-US" sz="2400" b="1" dirty="0"/>
          </a:p>
          <a:p>
            <a:pPr algn="just"/>
            <a:r>
              <a:rPr lang="ar-SA" sz="2400" b="1" dirty="0"/>
              <a:t>بعض هذه البقع قد يكون سطحياً وحديثاً .. وبعضها الأخر قد يمتصه النسيج وهذه تحتاج إلى معاملة خاصة عند إزالتها . </a:t>
            </a:r>
          </a:p>
          <a:p>
            <a:pPr algn="just"/>
            <a:r>
              <a:rPr lang="ar-SA" sz="2400" b="1" dirty="0"/>
              <a:t>ومما لا شك فيه أن التعرف على نوع البقعة – قبل اتخاذ أي إجراء – يساعد كثيراً في الاختيار الصحيح للمادة المناسبة لإزالتها وعدم التسبب بتلف النسيج ، فلكل نوع من البقع طريقة معينة ومواد خاصة لإزالتها .</a:t>
            </a:r>
            <a:endParaRPr lang="en-US" sz="2400" b="1" dirty="0"/>
          </a:p>
          <a:p>
            <a:pPr algn="just"/>
            <a:r>
              <a:rPr lang="ar-SA" sz="2400" b="1" dirty="0"/>
              <a:t>قد تكون البقع ممتصة نتيجة سقوط سائل</a:t>
            </a:r>
            <a:endParaRPr lang="ar-EG" sz="2400" b="1" dirty="0"/>
          </a:p>
          <a:p>
            <a:pPr algn="just"/>
            <a:r>
              <a:rPr lang="ar-SA" sz="2400" b="1" dirty="0"/>
              <a:t> على الملابس وانتشاره عليها ،</a:t>
            </a:r>
            <a:endParaRPr lang="ar-EG" sz="2400" b="1" dirty="0"/>
          </a:p>
          <a:p>
            <a:pPr algn="just"/>
            <a:r>
              <a:rPr lang="ar-SA" sz="2400" b="1" dirty="0"/>
              <a:t> وقد تكون بارزة على سطح النسيج مثل : </a:t>
            </a:r>
            <a:endParaRPr lang="ar-EG" sz="2400" b="1" dirty="0"/>
          </a:p>
          <a:p>
            <a:pPr algn="just"/>
            <a:r>
              <a:rPr lang="ar-SA" sz="2400" b="1" dirty="0"/>
              <a:t>العلكة أو الشمع ، وقد تكون مركبة </a:t>
            </a:r>
            <a:endParaRPr lang="ar-EG" sz="2400" b="1" dirty="0"/>
          </a:p>
          <a:p>
            <a:pPr algn="just"/>
            <a:r>
              <a:rPr lang="ar-SA" sz="2400" b="1" dirty="0"/>
              <a:t>أي سطحية وبارزة في ذات الوقت</a:t>
            </a:r>
            <a:endParaRPr lang="en-US" sz="2400" b="1" dirty="0"/>
          </a:p>
        </p:txBody>
      </p:sp>
    </p:spTree>
    <p:extLst>
      <p:ext uri="{BB962C8B-B14F-4D97-AF65-F5344CB8AC3E}">
        <p14:creationId xmlns:p14="http://schemas.microsoft.com/office/powerpoint/2010/main" val="36040236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ppt_x</p:attrName>
                                        </p:attrNameLst>
                                      </p:cBhvr>
                                      <p:tavLst>
                                        <p:tav tm="0">
                                          <p:val>
                                            <p:strVal val="#ppt_x-.2"/>
                                          </p:val>
                                        </p:tav>
                                        <p:tav tm="100000">
                                          <p:val>
                                            <p:strVal val="#ppt_x"/>
                                          </p:val>
                                        </p:tav>
                                      </p:tavLst>
                                    </p:anim>
                                    <p:anim calcmode="lin" valueType="num">
                                      <p:cBhvr>
                                        <p:cTn id="8" dur="1000" fill="hold"/>
                                        <p:tgtEl>
                                          <p:spTgt spid="5"/>
                                        </p:tgtEl>
                                        <p:attrNameLst>
                                          <p:attrName>ppt_y</p:attrName>
                                        </p:attrNameLst>
                                      </p:cBhvr>
                                      <p:tavLst>
                                        <p:tav tm="0">
                                          <p:val>
                                            <p:strVal val="#ppt_y"/>
                                          </p:val>
                                        </p:tav>
                                        <p:tav tm="100000">
                                          <p:val>
                                            <p:strVal val="#ppt_y"/>
                                          </p:val>
                                        </p:tav>
                                      </p:tavLst>
                                    </p:anim>
                                    <p:animEffect transition="in" filter="wipe(right)" prLst="gradientSize: 0.1">
                                      <p:cBhvr>
                                        <p:cTn id="9"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00222" y="0"/>
            <a:ext cx="13193962" cy="7253207"/>
          </a:xfrm>
          <a:prstGeom prst="rect">
            <a:avLst/>
          </a:prstGeom>
        </p:spPr>
      </p:pic>
      <p:sp>
        <p:nvSpPr>
          <p:cNvPr id="2" name="Rectangle 1"/>
          <p:cNvSpPr/>
          <p:nvPr/>
        </p:nvSpPr>
        <p:spPr>
          <a:xfrm>
            <a:off x="4730460" y="1044342"/>
            <a:ext cx="5195654" cy="523220"/>
          </a:xfrm>
          <a:prstGeom prst="rect">
            <a:avLst/>
          </a:prstGeom>
        </p:spPr>
        <p:txBody>
          <a:bodyPr wrap="none">
            <a:spAutoFit/>
          </a:bodyPr>
          <a:lstStyle/>
          <a:p>
            <a:r>
              <a:rPr lang="ar-EG" sz="2800" b="1" dirty="0">
                <a:solidFill>
                  <a:srgbClr val="FF0000"/>
                </a:solidFill>
              </a:rPr>
              <a:t>أمثلة لأشهر بقع المنسوجات وطرق إزالتها </a:t>
            </a:r>
            <a:endParaRPr lang="en-US" sz="2800" dirty="0"/>
          </a:p>
        </p:txBody>
      </p:sp>
      <p:sp>
        <p:nvSpPr>
          <p:cNvPr id="3" name="Rectangle 2"/>
          <p:cNvSpPr/>
          <p:nvPr/>
        </p:nvSpPr>
        <p:spPr>
          <a:xfrm>
            <a:off x="6096000" y="2061988"/>
            <a:ext cx="6096000" cy="1508105"/>
          </a:xfrm>
          <a:prstGeom prst="rect">
            <a:avLst/>
          </a:prstGeom>
        </p:spPr>
        <p:txBody>
          <a:bodyPr>
            <a:spAutoFit/>
          </a:bodyPr>
          <a:lstStyle/>
          <a:p>
            <a:r>
              <a:rPr lang="ar-EG" sz="3200" b="1" dirty="0">
                <a:solidFill>
                  <a:srgbClr val="FF0000"/>
                </a:solidFill>
                <a:latin typeface="Calibri" panose="020F0502020204030204" pitchFamily="34" charset="0"/>
                <a:ea typeface="Calibri" panose="020F0502020204030204" pitchFamily="34" charset="0"/>
              </a:rPr>
              <a:t>اولا :البقع الطينية</a:t>
            </a:r>
            <a:r>
              <a:rPr lang="ar-EG" dirty="0">
                <a:latin typeface="Calibri" panose="020F0502020204030204" pitchFamily="34" charset="0"/>
                <a:ea typeface="Calibri" panose="020F0502020204030204" pitchFamily="34" charset="0"/>
              </a:rPr>
              <a:t>:</a:t>
            </a:r>
          </a:p>
          <a:p>
            <a:r>
              <a:rPr lang="ar-SA" sz="2000" dirty="0">
                <a:latin typeface="Calibri" panose="020F0502020204030204" pitchFamily="34" charset="0"/>
                <a:ea typeface="Calibri" panose="020F0502020204030204" pitchFamily="34" charset="0"/>
              </a:rPr>
              <a:t>ان البقع الطينية محيره و هي من اكثر انواع البقع التي تتعرض لها الملابس خصوصا في فصل الشتاء و ان لم يتم التخلص منها بشكل الصحيح ستتداخل بالانسجه وتصبح صعبه</a:t>
            </a:r>
            <a:endParaRPr lang="en-US" sz="2000" dirty="0"/>
          </a:p>
        </p:txBody>
      </p:sp>
      <p:pic>
        <p:nvPicPr>
          <p:cNvPr id="5" name="Picture 4" descr="كيفية إزالة البقع الطينية"/>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273420" y="2527711"/>
            <a:ext cx="2509544" cy="1333741"/>
          </a:xfrm>
          <a:prstGeom prst="rect">
            <a:avLst/>
          </a:prstGeom>
          <a:noFill/>
          <a:ln>
            <a:noFill/>
          </a:ln>
        </p:spPr>
      </p:pic>
      <p:sp>
        <p:nvSpPr>
          <p:cNvPr id="4" name="Rectangle 3"/>
          <p:cNvSpPr/>
          <p:nvPr/>
        </p:nvSpPr>
        <p:spPr>
          <a:xfrm>
            <a:off x="9418011" y="3695187"/>
            <a:ext cx="2558714" cy="461665"/>
          </a:xfrm>
          <a:prstGeom prst="rect">
            <a:avLst/>
          </a:prstGeom>
        </p:spPr>
        <p:txBody>
          <a:bodyPr wrap="none">
            <a:spAutoFit/>
          </a:bodyPr>
          <a:lstStyle/>
          <a:p>
            <a:r>
              <a:rPr lang="ar-SA" sz="2400" b="1" dirty="0">
                <a:solidFill>
                  <a:srgbClr val="FF0000"/>
                </a:solidFill>
                <a:ea typeface="Calibri" panose="020F0502020204030204" pitchFamily="34" charset="0"/>
              </a:rPr>
              <a:t>كيفية إزالة البقع الطينية</a:t>
            </a:r>
            <a:endParaRPr lang="en-US" sz="2400" dirty="0">
              <a:solidFill>
                <a:srgbClr val="FF0000"/>
              </a:solidFill>
            </a:endParaRPr>
          </a:p>
        </p:txBody>
      </p:sp>
      <p:sp>
        <p:nvSpPr>
          <p:cNvPr id="7" name="Rectangle 6"/>
          <p:cNvSpPr/>
          <p:nvPr/>
        </p:nvSpPr>
        <p:spPr>
          <a:xfrm>
            <a:off x="5880725" y="4109581"/>
            <a:ext cx="6096000" cy="923330"/>
          </a:xfrm>
          <a:prstGeom prst="rect">
            <a:avLst/>
          </a:prstGeom>
        </p:spPr>
        <p:txBody>
          <a:bodyPr>
            <a:spAutoFit/>
          </a:bodyPr>
          <a:lstStyle/>
          <a:p>
            <a:r>
              <a:rPr lang="ar-EG" b="1" dirty="0">
                <a:ea typeface="Calibri" panose="020F0502020204030204" pitchFamily="34" charset="0"/>
              </a:rPr>
              <a:t>1-</a:t>
            </a:r>
            <a:r>
              <a:rPr lang="ar-SA" b="1" dirty="0">
                <a:ea typeface="Calibri" panose="020F0502020204030204" pitchFamily="34" charset="0"/>
              </a:rPr>
              <a:t>ندع بقعة الطين تجف تماماً</a:t>
            </a:r>
            <a:r>
              <a:rPr lang="en-US" b="1" dirty="0">
                <a:latin typeface="Arial" panose="020B0604020202020204" pitchFamily="34" charset="0"/>
                <a:ea typeface="Calibri" panose="020F0502020204030204" pitchFamily="34" charset="0"/>
              </a:rPr>
              <a:t>. </a:t>
            </a:r>
            <a:r>
              <a:rPr lang="ar-SA" dirty="0">
                <a:ea typeface="Calibri" panose="020F0502020204030204" pitchFamily="34" charset="0"/>
              </a:rPr>
              <a:t> أن إزالة بقع الطين يكون أسهل بكثير عندما تكون جافة و لكن اذا حاولتي غسل بقعة الطين عندما تكون ما تزال رطبة فستجعل الطين يخترق الانسجة بعمق أكبر.</a:t>
            </a:r>
            <a:endParaRPr lang="en-US" dirty="0"/>
          </a:p>
        </p:txBody>
      </p:sp>
      <p:sp>
        <p:nvSpPr>
          <p:cNvPr id="8" name="Rectangle 7"/>
          <p:cNvSpPr/>
          <p:nvPr/>
        </p:nvSpPr>
        <p:spPr>
          <a:xfrm>
            <a:off x="5833106" y="5056593"/>
            <a:ext cx="6258445" cy="369332"/>
          </a:xfrm>
          <a:prstGeom prst="rect">
            <a:avLst/>
          </a:prstGeom>
        </p:spPr>
        <p:txBody>
          <a:bodyPr wrap="none">
            <a:spAutoFit/>
          </a:bodyPr>
          <a:lstStyle/>
          <a:p>
            <a:r>
              <a:rPr lang="ar-EG" dirty="0">
                <a:ea typeface="Calibri" panose="020F0502020204030204" pitchFamily="34" charset="0"/>
              </a:rPr>
              <a:t> 2-</a:t>
            </a:r>
            <a:r>
              <a:rPr lang="ar-SA" dirty="0">
                <a:ea typeface="Calibri" panose="020F0502020204030204" pitchFamily="34" charset="0"/>
              </a:rPr>
              <a:t>اذا كان الطين متكتلاً انفضه أو قوم بكسر التكتلات الطينية المتراكمة على السطح</a:t>
            </a:r>
            <a:endParaRPr lang="en-US" dirty="0"/>
          </a:p>
        </p:txBody>
      </p:sp>
      <p:sp>
        <p:nvSpPr>
          <p:cNvPr id="9" name="Rectangle 8"/>
          <p:cNvSpPr/>
          <p:nvPr/>
        </p:nvSpPr>
        <p:spPr>
          <a:xfrm>
            <a:off x="5660351" y="5291586"/>
            <a:ext cx="6096000" cy="1047979"/>
          </a:xfrm>
          <a:prstGeom prst="rect">
            <a:avLst/>
          </a:prstGeom>
        </p:spPr>
        <p:txBody>
          <a:bodyPr>
            <a:spAutoFit/>
          </a:bodyPr>
          <a:lstStyle/>
          <a:p>
            <a:pPr>
              <a:lnSpc>
                <a:spcPct val="115000"/>
              </a:lnSpc>
              <a:spcAft>
                <a:spcPts val="1000"/>
              </a:spcAft>
            </a:pPr>
            <a:r>
              <a:rPr lang="ar-SA" dirty="0">
                <a:latin typeface="Calibri" panose="020F0502020204030204" pitchFamily="34" charset="0"/>
                <a:ea typeface="Calibri" panose="020F0502020204030204" pitchFamily="34" charset="0"/>
              </a:rPr>
              <a:t>يمكنك ايضاً حك قطع الطين الجافة من على سطح النسيج باستخدام ادوات مثل سكين او ملعقة أو فرشاة اسنان جافة أو فرشاة خشنة. المكنسة الكهربائية قد تكون نافعة ايضاً اذا كنت تستخدم خرطوم المكنسة المناسب لتلافي اتلاف النسيج</a:t>
            </a:r>
            <a:r>
              <a:rPr lang="en-US" dirty="0">
                <a:latin typeface="Arial" panose="020B0604020202020204" pitchFamily="34" charset="0"/>
                <a:ea typeface="Calibri" panose="020F0502020204030204" pitchFamily="34" charset="0"/>
                <a:cs typeface="Arial" panose="020B0604020202020204" pitchFamily="34" charset="0"/>
              </a:rPr>
              <a:t>.</a:t>
            </a:r>
            <a:endParaRPr lang="en-US" sz="1200" dirty="0">
              <a:effectLst/>
              <a:latin typeface="Calibri" panose="020F0502020204030204" pitchFamily="34" charset="0"/>
              <a:ea typeface="Calibri" panose="020F0502020204030204" pitchFamily="34" charset="0"/>
              <a:cs typeface="Arial" panose="020B0604020202020204" pitchFamily="34" charset="0"/>
            </a:endParaRPr>
          </a:p>
        </p:txBody>
      </p:sp>
      <p:pic>
        <p:nvPicPr>
          <p:cNvPr id="10" name="Picture 9"/>
          <p:cNvPicPr/>
          <p:nvPr/>
        </p:nvPicPr>
        <p:blipFill>
          <a:blip r:embed="rId4" cstate="print">
            <a:extLst>
              <a:ext uri="{28A0092B-C50C-407E-A947-70E740481C1C}">
                <a14:useLocalDpi xmlns:a14="http://schemas.microsoft.com/office/drawing/2010/main" val="0"/>
              </a:ext>
            </a:extLst>
          </a:blip>
          <a:stretch>
            <a:fillRect/>
          </a:stretch>
        </p:blipFill>
        <p:spPr>
          <a:xfrm>
            <a:off x="979714" y="5056593"/>
            <a:ext cx="2331850" cy="1824339"/>
          </a:xfrm>
          <a:prstGeom prst="rect">
            <a:avLst/>
          </a:prstGeom>
        </p:spPr>
      </p:pic>
      <p:pic>
        <p:nvPicPr>
          <p:cNvPr id="11" name="Picture 10"/>
          <p:cNvPicPr/>
          <p:nvPr/>
        </p:nvPicPr>
        <p:blipFill>
          <a:blip r:embed="rId5" cstate="print">
            <a:extLst>
              <a:ext uri="{28A0092B-C50C-407E-A947-70E740481C1C}">
                <a14:useLocalDpi xmlns:a14="http://schemas.microsoft.com/office/drawing/2010/main" val="0"/>
              </a:ext>
            </a:extLst>
          </a:blip>
          <a:stretch>
            <a:fillRect/>
          </a:stretch>
        </p:blipFill>
        <p:spPr>
          <a:xfrm>
            <a:off x="3161099" y="3926019"/>
            <a:ext cx="2719626" cy="1770629"/>
          </a:xfrm>
          <a:prstGeom prst="rect">
            <a:avLst/>
          </a:prstGeom>
        </p:spPr>
      </p:pic>
    </p:spTree>
    <p:extLst>
      <p:ext uri="{BB962C8B-B14F-4D97-AF65-F5344CB8AC3E}">
        <p14:creationId xmlns:p14="http://schemas.microsoft.com/office/powerpoint/2010/main" val="391992543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4294967295"/>
          </p:nvPr>
        </p:nvPicPr>
        <p:blipFill>
          <a:blip r:embed="rId2" cstate="print">
            <a:extLst>
              <a:ext uri="{28A0092B-C50C-407E-A947-70E740481C1C}">
                <a14:useLocalDpi xmlns:a14="http://schemas.microsoft.com/office/drawing/2010/main" val="0"/>
              </a:ext>
            </a:extLst>
          </a:blip>
          <a:stretch>
            <a:fillRect/>
          </a:stretch>
        </p:blipFill>
        <p:spPr>
          <a:xfrm>
            <a:off x="898089" y="-2226921"/>
            <a:ext cx="14241463" cy="9075738"/>
          </a:xfrm>
        </p:spPr>
      </p:pic>
      <p:sp>
        <p:nvSpPr>
          <p:cNvPr id="2" name="Rectangle 1"/>
          <p:cNvSpPr/>
          <p:nvPr/>
        </p:nvSpPr>
        <p:spPr>
          <a:xfrm>
            <a:off x="7334620" y="546604"/>
            <a:ext cx="6096000" cy="646331"/>
          </a:xfrm>
          <a:prstGeom prst="rect">
            <a:avLst/>
          </a:prstGeom>
        </p:spPr>
        <p:txBody>
          <a:bodyPr>
            <a:spAutoFit/>
          </a:bodyPr>
          <a:lstStyle/>
          <a:p>
            <a:r>
              <a:rPr lang="ar-EG" b="1" dirty="0">
                <a:ea typeface="Calibri" panose="020F0502020204030204" pitchFamily="34" charset="0"/>
              </a:rPr>
              <a:t>3-</a:t>
            </a:r>
            <a:r>
              <a:rPr lang="ar-SA" b="1" dirty="0">
                <a:ea typeface="Calibri" panose="020F0502020204030204" pitchFamily="34" charset="0"/>
              </a:rPr>
              <a:t>قوم  بنقع القماش المبقع بالمنظف السائل و افركه</a:t>
            </a:r>
            <a:r>
              <a:rPr lang="en-US" dirty="0">
                <a:latin typeface="Arial" panose="020B0604020202020204" pitchFamily="34" charset="0"/>
                <a:ea typeface="Calibri" panose="020F0502020204030204" pitchFamily="34" charset="0"/>
              </a:rPr>
              <a:t>. </a:t>
            </a:r>
            <a:r>
              <a:rPr lang="ar-SA" dirty="0">
                <a:latin typeface="Arial" panose="020B0604020202020204" pitchFamily="34" charset="0"/>
                <a:ea typeface="Calibri" panose="020F0502020204030204" pitchFamily="34" charset="0"/>
              </a:rPr>
              <a:t>يمكنك استخدام أي منظف سائل</a:t>
            </a:r>
            <a:endParaRPr lang="en-US" dirty="0"/>
          </a:p>
        </p:txBody>
      </p:sp>
      <p:sp>
        <p:nvSpPr>
          <p:cNvPr id="5" name="Rectangle 4"/>
          <p:cNvSpPr/>
          <p:nvPr/>
        </p:nvSpPr>
        <p:spPr>
          <a:xfrm>
            <a:off x="7264678" y="1084764"/>
            <a:ext cx="6096000" cy="1366528"/>
          </a:xfrm>
          <a:prstGeom prst="rect">
            <a:avLst/>
          </a:prstGeom>
        </p:spPr>
        <p:txBody>
          <a:bodyPr>
            <a:spAutoFit/>
          </a:bodyPr>
          <a:lstStyle/>
          <a:p>
            <a:pPr>
              <a:lnSpc>
                <a:spcPct val="115000"/>
              </a:lnSpc>
              <a:spcAft>
                <a:spcPts val="1000"/>
              </a:spcAft>
            </a:pPr>
            <a:r>
              <a:rPr lang="ar-SA" dirty="0">
                <a:latin typeface="Calibri" panose="020F0502020204030204" pitchFamily="34" charset="0"/>
                <a:ea typeface="Calibri" panose="020F0502020204030204" pitchFamily="34" charset="0"/>
              </a:rPr>
              <a:t>من الممكن استخدام أغلب أنواع منظفات الملابس السائلة ذات النوعية الجيدة كمنظف للبقع في مرحلة ماقبل الغسيل- تأكد فقط من ملصق الارشادات على العلبة لضمان الاستخدام المناسب. افرك المنظف على البقعة برفق شديد و اتركه  لينقع القماش لمده ١٥ دقيقة أو أكثر</a:t>
            </a:r>
            <a:r>
              <a:rPr lang="en-US" dirty="0">
                <a:latin typeface="Arial" panose="020B0604020202020204" pitchFamily="34" charset="0"/>
                <a:ea typeface="Calibri" panose="020F0502020204030204" pitchFamily="34" charset="0"/>
                <a:cs typeface="Arial" panose="020B0604020202020204" pitchFamily="34" charset="0"/>
              </a:rPr>
              <a:t>.</a:t>
            </a:r>
            <a:endParaRPr lang="en-US" sz="1200" dirty="0">
              <a:effectLst/>
              <a:latin typeface="Calibri" panose="020F0502020204030204" pitchFamily="34" charset="0"/>
              <a:ea typeface="Calibri" panose="020F0502020204030204" pitchFamily="34" charset="0"/>
              <a:cs typeface="Arial" panose="020B0604020202020204" pitchFamily="34" charset="0"/>
            </a:endParaRPr>
          </a:p>
        </p:txBody>
      </p:sp>
      <p:sp>
        <p:nvSpPr>
          <p:cNvPr id="6" name="Rectangle 5"/>
          <p:cNvSpPr/>
          <p:nvPr/>
        </p:nvSpPr>
        <p:spPr>
          <a:xfrm>
            <a:off x="10328989" y="2689041"/>
            <a:ext cx="3336171" cy="369332"/>
          </a:xfrm>
          <a:prstGeom prst="rect">
            <a:avLst/>
          </a:prstGeom>
        </p:spPr>
        <p:txBody>
          <a:bodyPr wrap="none">
            <a:spAutoFit/>
          </a:bodyPr>
          <a:lstStyle/>
          <a:p>
            <a:r>
              <a:rPr lang="ar-EG" b="1" dirty="0">
                <a:ea typeface="Calibri" panose="020F0502020204030204" pitchFamily="34" charset="0"/>
              </a:rPr>
              <a:t>4-</a:t>
            </a:r>
            <a:r>
              <a:rPr lang="ar-SA" b="1" dirty="0">
                <a:ea typeface="Calibri" panose="020F0502020204030204" pitchFamily="34" charset="0"/>
              </a:rPr>
              <a:t>استخدم فرشاة اسنان رطبة لإزالة البقعة</a:t>
            </a:r>
            <a:endParaRPr lang="en-US" dirty="0"/>
          </a:p>
        </p:txBody>
      </p:sp>
      <p:sp>
        <p:nvSpPr>
          <p:cNvPr id="7" name="Rectangle 6"/>
          <p:cNvSpPr/>
          <p:nvPr/>
        </p:nvSpPr>
        <p:spPr>
          <a:xfrm>
            <a:off x="4276531" y="2647230"/>
            <a:ext cx="6155854" cy="923330"/>
          </a:xfrm>
          <a:prstGeom prst="rect">
            <a:avLst/>
          </a:prstGeom>
        </p:spPr>
        <p:txBody>
          <a:bodyPr wrap="square">
            <a:spAutoFit/>
          </a:bodyPr>
          <a:lstStyle/>
          <a:p>
            <a:r>
              <a:rPr lang="ar-SA" dirty="0">
                <a:ea typeface="Calibri" panose="020F0502020204030204" pitchFamily="34" charset="0"/>
              </a:rPr>
              <a:t>انقع فرشاة الاسنان واستخدم بضع قطرات من الماء لفرك المنظف بالبقعة. افرك البقعة من كلا جانبي النسيج بحركات دائرية و بهذا ستري المنظف يفكك الطين من على النسيج</a:t>
            </a:r>
            <a:endParaRPr lang="en-US" dirty="0"/>
          </a:p>
        </p:txBody>
      </p:sp>
      <p:pic>
        <p:nvPicPr>
          <p:cNvPr id="8" name="Picture 7"/>
          <p:cNvPicPr/>
          <p:nvPr/>
        </p:nvPicPr>
        <p:blipFill>
          <a:blip r:embed="rId3" cstate="print">
            <a:extLst>
              <a:ext uri="{28A0092B-C50C-407E-A947-70E740481C1C}">
                <a14:useLocalDpi xmlns:a14="http://schemas.microsoft.com/office/drawing/2010/main" val="0"/>
              </a:ext>
            </a:extLst>
          </a:blip>
          <a:stretch>
            <a:fillRect/>
          </a:stretch>
        </p:blipFill>
        <p:spPr>
          <a:xfrm>
            <a:off x="1596293" y="2489757"/>
            <a:ext cx="2783633" cy="1427584"/>
          </a:xfrm>
          <a:prstGeom prst="rect">
            <a:avLst/>
          </a:prstGeom>
        </p:spPr>
      </p:pic>
      <p:sp>
        <p:nvSpPr>
          <p:cNvPr id="9" name="Rectangle 8"/>
          <p:cNvSpPr/>
          <p:nvPr/>
        </p:nvSpPr>
        <p:spPr>
          <a:xfrm>
            <a:off x="7497944" y="4316730"/>
            <a:ext cx="6096000" cy="646331"/>
          </a:xfrm>
          <a:prstGeom prst="rect">
            <a:avLst/>
          </a:prstGeom>
        </p:spPr>
        <p:txBody>
          <a:bodyPr>
            <a:spAutoFit/>
          </a:bodyPr>
          <a:lstStyle/>
          <a:p>
            <a:r>
              <a:rPr lang="ar-EG" b="1" dirty="0">
                <a:ea typeface="Calibri" panose="020F0502020204030204" pitchFamily="34" charset="0"/>
              </a:rPr>
              <a:t>5-</a:t>
            </a:r>
            <a:r>
              <a:rPr lang="ar-SA" b="1" dirty="0">
                <a:ea typeface="Calibri" panose="020F0502020204030204" pitchFamily="34" charset="0"/>
              </a:rPr>
              <a:t>اغسل الملابس في الغسالة بدورة غسيل عادية</a:t>
            </a:r>
            <a:r>
              <a:rPr lang="en-US" b="1" dirty="0">
                <a:latin typeface="Arial" panose="020B0604020202020204" pitchFamily="34" charset="0"/>
                <a:ea typeface="Calibri" panose="020F0502020204030204" pitchFamily="34" charset="0"/>
              </a:rPr>
              <a:t>.</a:t>
            </a:r>
            <a:r>
              <a:rPr lang="en-US" dirty="0">
                <a:latin typeface="Arial" panose="020B0604020202020204" pitchFamily="34" charset="0"/>
                <a:ea typeface="Calibri" panose="020F0502020204030204" pitchFamily="34" charset="0"/>
              </a:rPr>
              <a:t>  </a:t>
            </a:r>
            <a:r>
              <a:rPr lang="ar-SA" dirty="0">
                <a:latin typeface="Arial" panose="020B0604020202020204" pitchFamily="34" charset="0"/>
                <a:ea typeface="Calibri" panose="020F0502020204030204" pitchFamily="34" charset="0"/>
              </a:rPr>
              <a:t>عندما تشعر أن البقع قد أزيلت بشكل كبير، اغسل الثياب في الغسالة واضبطيها على دورة غسيل عادية</a:t>
            </a:r>
            <a:endParaRPr lang="en-US" dirty="0"/>
          </a:p>
        </p:txBody>
      </p:sp>
      <p:sp>
        <p:nvSpPr>
          <p:cNvPr id="10" name="Rectangle 9"/>
          <p:cNvSpPr/>
          <p:nvPr/>
        </p:nvSpPr>
        <p:spPr>
          <a:xfrm>
            <a:off x="7831525" y="5180254"/>
            <a:ext cx="5687774" cy="410882"/>
          </a:xfrm>
          <a:prstGeom prst="rect">
            <a:avLst/>
          </a:prstGeom>
        </p:spPr>
        <p:txBody>
          <a:bodyPr wrap="none">
            <a:spAutoFit/>
          </a:bodyPr>
          <a:lstStyle/>
          <a:p>
            <a:pPr>
              <a:lnSpc>
                <a:spcPct val="115000"/>
              </a:lnSpc>
              <a:spcAft>
                <a:spcPts val="1000"/>
              </a:spcAft>
            </a:pPr>
            <a:r>
              <a:rPr lang="ar-SA" dirty="0">
                <a:latin typeface="Calibri" panose="020F0502020204030204" pitchFamily="34" charset="0"/>
                <a:ea typeface="Calibri" panose="020F0502020204030204" pitchFamily="34" charset="0"/>
              </a:rPr>
              <a:t>عليك أن تغسل الملابس االملوثة بالطين بشكل منفصل عن أية ملابس اخرى</a:t>
            </a:r>
            <a:r>
              <a:rPr lang="en-US" dirty="0">
                <a:latin typeface="Arial" panose="020B0604020202020204" pitchFamily="34" charset="0"/>
                <a:ea typeface="Calibri" panose="020F0502020204030204" pitchFamily="34" charset="0"/>
                <a:cs typeface="Arial" panose="020B0604020202020204" pitchFamily="34" charset="0"/>
              </a:rPr>
              <a:t>.</a:t>
            </a:r>
            <a:endParaRPr lang="en-US" sz="1200" dirty="0">
              <a:effectLst/>
              <a:latin typeface="Calibri" panose="020F0502020204030204" pitchFamily="34" charset="0"/>
              <a:ea typeface="Calibri" panose="020F0502020204030204" pitchFamily="34" charset="0"/>
              <a:cs typeface="Arial" panose="020B0604020202020204" pitchFamily="34" charset="0"/>
            </a:endParaRPr>
          </a:p>
        </p:txBody>
      </p:sp>
      <p:pic>
        <p:nvPicPr>
          <p:cNvPr id="11" name="Picture 10"/>
          <p:cNvPicPr/>
          <p:nvPr/>
        </p:nvPicPr>
        <p:blipFill>
          <a:blip r:embed="rId4" cstate="print">
            <a:extLst>
              <a:ext uri="{28A0092B-C50C-407E-A947-70E740481C1C}">
                <a14:useLocalDpi xmlns:a14="http://schemas.microsoft.com/office/drawing/2010/main" val="0"/>
              </a:ext>
            </a:extLst>
          </a:blip>
          <a:stretch>
            <a:fillRect/>
          </a:stretch>
        </p:blipFill>
        <p:spPr>
          <a:xfrm>
            <a:off x="3651574" y="4221035"/>
            <a:ext cx="2708988" cy="2123650"/>
          </a:xfrm>
          <a:prstGeom prst="rect">
            <a:avLst/>
          </a:prstGeom>
        </p:spPr>
      </p:pic>
    </p:spTree>
    <p:extLst>
      <p:ext uri="{BB962C8B-B14F-4D97-AF65-F5344CB8AC3E}">
        <p14:creationId xmlns:p14="http://schemas.microsoft.com/office/powerpoint/2010/main" val="202810971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4294967295"/>
          </p:nvPr>
        </p:nvPicPr>
        <p:blipFill>
          <a:blip r:embed="rId2" cstate="print">
            <a:extLst>
              <a:ext uri="{28A0092B-C50C-407E-A947-70E740481C1C}">
                <a14:useLocalDpi xmlns:a14="http://schemas.microsoft.com/office/drawing/2010/main" val="0"/>
              </a:ext>
            </a:extLst>
          </a:blip>
          <a:stretch>
            <a:fillRect/>
          </a:stretch>
        </p:blipFill>
        <p:spPr>
          <a:xfrm>
            <a:off x="617039" y="-2251196"/>
            <a:ext cx="14241463" cy="9075738"/>
          </a:xfrm>
        </p:spPr>
      </p:pic>
      <p:sp>
        <p:nvSpPr>
          <p:cNvPr id="2" name="Rectangle 1"/>
          <p:cNvSpPr/>
          <p:nvPr/>
        </p:nvSpPr>
        <p:spPr>
          <a:xfrm>
            <a:off x="10011747" y="1165069"/>
            <a:ext cx="2612571" cy="830997"/>
          </a:xfrm>
          <a:prstGeom prst="rect">
            <a:avLst/>
          </a:prstGeom>
        </p:spPr>
        <p:txBody>
          <a:bodyPr wrap="square">
            <a:spAutoFit/>
          </a:bodyPr>
          <a:lstStyle/>
          <a:p>
            <a:r>
              <a:rPr lang="ar-EG" sz="2400" dirty="0">
                <a:solidFill>
                  <a:srgbClr val="FF0000"/>
                </a:solidFill>
              </a:rPr>
              <a:t>ثانيا :بقعة الصدأ</a:t>
            </a:r>
          </a:p>
          <a:p>
            <a:r>
              <a:rPr lang="ar-EG" sz="2400" dirty="0">
                <a:solidFill>
                  <a:srgbClr val="FF0000"/>
                </a:solidFill>
              </a:rPr>
              <a:t> </a:t>
            </a:r>
            <a:endParaRPr lang="en-US" sz="2400" dirty="0">
              <a:solidFill>
                <a:srgbClr val="FF0000"/>
              </a:solidFill>
            </a:endParaRPr>
          </a:p>
        </p:txBody>
      </p:sp>
      <p:sp>
        <p:nvSpPr>
          <p:cNvPr id="3" name="Rectangle 2"/>
          <p:cNvSpPr/>
          <p:nvPr/>
        </p:nvSpPr>
        <p:spPr>
          <a:xfrm>
            <a:off x="6211077" y="1580567"/>
            <a:ext cx="6096000" cy="1938992"/>
          </a:xfrm>
          <a:prstGeom prst="rect">
            <a:avLst/>
          </a:prstGeom>
        </p:spPr>
        <p:txBody>
          <a:bodyPr>
            <a:spAutoFit/>
          </a:bodyPr>
          <a:lstStyle/>
          <a:p>
            <a:r>
              <a:rPr lang="ar-EG" sz="2400" dirty="0"/>
              <a:t>الصدأ من أصعب البقع التى يمكن أن تصيب ا بسبب صعوبة إزالته إلا من خلال ِ ملابسك طرق معينة فقط لضمان سلامة الملابس وعدم تلفها، وقد يحدث الصدأ نتيجة تلامس الملابس للحديد أو النحاس، </a:t>
            </a:r>
          </a:p>
          <a:p>
            <a:endParaRPr lang="en-US" sz="2400" dirty="0"/>
          </a:p>
        </p:txBody>
      </p:sp>
      <p:sp>
        <p:nvSpPr>
          <p:cNvPr id="5" name="Rectangle 4"/>
          <p:cNvSpPr/>
          <p:nvPr/>
        </p:nvSpPr>
        <p:spPr>
          <a:xfrm>
            <a:off x="7821554" y="3565725"/>
            <a:ext cx="4485523" cy="461665"/>
          </a:xfrm>
          <a:prstGeom prst="rect">
            <a:avLst/>
          </a:prstGeom>
        </p:spPr>
        <p:txBody>
          <a:bodyPr wrap="none">
            <a:spAutoFit/>
          </a:bodyPr>
          <a:lstStyle/>
          <a:p>
            <a:r>
              <a:rPr lang="ar-EG" sz="2400" dirty="0"/>
              <a:t>يوجد بعض الأنواع من منتجات إزالة الصدأ </a:t>
            </a:r>
            <a:endParaRPr lang="en-US" sz="2400" dirty="0"/>
          </a:p>
        </p:txBody>
      </p:sp>
      <p:sp>
        <p:nvSpPr>
          <p:cNvPr id="6" name="Rectangle 5"/>
          <p:cNvSpPr/>
          <p:nvPr/>
        </p:nvSpPr>
        <p:spPr>
          <a:xfrm>
            <a:off x="2258008" y="4142248"/>
            <a:ext cx="10049069" cy="1569660"/>
          </a:xfrm>
          <a:prstGeom prst="rect">
            <a:avLst/>
          </a:prstGeom>
        </p:spPr>
        <p:txBody>
          <a:bodyPr wrap="square">
            <a:spAutoFit/>
          </a:bodyPr>
          <a:lstStyle/>
          <a:p>
            <a:r>
              <a:rPr lang="ar-EG" dirty="0"/>
              <a:t> </a:t>
            </a:r>
            <a:r>
              <a:rPr lang="ar-EG" sz="2400" dirty="0"/>
              <a:t>هذه المنتجات هو عبارة عن حمض مثل حمض أوكساليك   أو حمض الهيدروفلوريك  ، تعمل هذه المكونات علي التخفيف من الحديد الموجود علي الأنسجة وإمكانية إزالته بعد غسله ، ولكن ينبغي أخذ الحذر أثناء استخدام هذه المنتجات ، فقد تتسبب المركبات السامة في حرق الجلد ، وتلف الأجهزة لذلك يجب استخدامها بعناية . </a:t>
            </a:r>
            <a:endParaRPr lang="en-US" sz="2400" dirty="0"/>
          </a:p>
        </p:txBody>
      </p:sp>
    </p:spTree>
    <p:extLst>
      <p:ext uri="{BB962C8B-B14F-4D97-AF65-F5344CB8AC3E}">
        <p14:creationId xmlns:p14="http://schemas.microsoft.com/office/powerpoint/2010/main" val="258087273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4294967295"/>
          </p:nvPr>
        </p:nvPicPr>
        <p:blipFill>
          <a:blip r:embed="rId2" cstate="print">
            <a:extLst>
              <a:ext uri="{28A0092B-C50C-407E-A947-70E740481C1C}">
                <a14:useLocalDpi xmlns:a14="http://schemas.microsoft.com/office/drawing/2010/main" val="0"/>
              </a:ext>
            </a:extLst>
          </a:blip>
          <a:stretch>
            <a:fillRect/>
          </a:stretch>
        </p:blipFill>
        <p:spPr>
          <a:xfrm>
            <a:off x="401215" y="-2469423"/>
            <a:ext cx="14241463" cy="9075738"/>
          </a:xfrm>
        </p:spPr>
      </p:pic>
      <p:sp>
        <p:nvSpPr>
          <p:cNvPr id="2" name="Rectangle 1"/>
          <p:cNvSpPr/>
          <p:nvPr/>
        </p:nvSpPr>
        <p:spPr>
          <a:xfrm>
            <a:off x="6407021" y="960450"/>
            <a:ext cx="6096000" cy="1261884"/>
          </a:xfrm>
          <a:prstGeom prst="rect">
            <a:avLst/>
          </a:prstGeom>
        </p:spPr>
        <p:txBody>
          <a:bodyPr>
            <a:spAutoFit/>
          </a:bodyPr>
          <a:lstStyle/>
          <a:p>
            <a:r>
              <a:rPr lang="ar-EG" sz="2800" b="1" dirty="0">
                <a:solidFill>
                  <a:srgbClr val="FF0000"/>
                </a:solidFill>
              </a:rPr>
              <a:t>عدة طرق للتخلص من بقع الصدأ من الملابس :- </a:t>
            </a:r>
          </a:p>
          <a:p>
            <a:r>
              <a:rPr lang="ar-EG" dirty="0"/>
              <a:t>  </a:t>
            </a:r>
            <a:r>
              <a:rPr lang="ar-EG" sz="2400" b="1" u="sng" dirty="0"/>
              <a:t>الطريقة الاولى </a:t>
            </a:r>
            <a:r>
              <a:rPr lang="ar-EG" sz="2400" dirty="0"/>
              <a:t>: يستخدم الليمون بشكل واسع في إزالة بقع الصدأ عن الملابس</a:t>
            </a:r>
            <a:endParaRPr lang="en-US" sz="2400" dirty="0"/>
          </a:p>
        </p:txBody>
      </p:sp>
      <p:sp>
        <p:nvSpPr>
          <p:cNvPr id="6" name="Rectangle 5"/>
          <p:cNvSpPr/>
          <p:nvPr/>
        </p:nvSpPr>
        <p:spPr>
          <a:xfrm>
            <a:off x="3153747" y="2410044"/>
            <a:ext cx="9507894" cy="3139321"/>
          </a:xfrm>
          <a:prstGeom prst="rect">
            <a:avLst/>
          </a:prstGeom>
        </p:spPr>
        <p:txBody>
          <a:bodyPr wrap="square">
            <a:spAutoFit/>
          </a:bodyPr>
          <a:lstStyle/>
          <a:p>
            <a:r>
              <a:rPr lang="ar-EG" dirty="0"/>
              <a:t> </a:t>
            </a:r>
            <a:r>
              <a:rPr lang="ar-EG" sz="2400" b="1" u="sng" dirty="0"/>
              <a:t>الطريقة الثانية </a:t>
            </a:r>
            <a:r>
              <a:rPr lang="ar-EG" sz="2400" dirty="0"/>
              <a:t>: فقط ضع كمية قليلة من ماء النار او ماء الاكسجين على البقعة ، ِ وافرك القماش جيدًا، ولا تنس ارتداء قفازات بلاستيكية واقية لحماية يديك مع  الانتباه إلى أن ماء الأكسجين قد يضر ملابسك . </a:t>
            </a:r>
          </a:p>
          <a:p>
            <a:endParaRPr lang="ar-EG" sz="2400" dirty="0"/>
          </a:p>
          <a:p>
            <a:r>
              <a:rPr lang="ar-EG" sz="2400" b="1" u="sng" dirty="0"/>
              <a:t>  الطريقة الثالثة </a:t>
            </a:r>
            <a:r>
              <a:rPr lang="ar-EG" sz="2400" dirty="0"/>
              <a:t>: ضعي  جل الأطباق فوق البقعة مع دعكها جيدًا، ثم أضيفي إليه القليل من الماء الدافئ، واغسلي القطعة كاملة وضعيها بمكان مشمس حتى تجف. </a:t>
            </a:r>
          </a:p>
          <a:p>
            <a:r>
              <a:rPr lang="ar-EG" dirty="0"/>
              <a:t> </a:t>
            </a:r>
          </a:p>
          <a:p>
            <a:r>
              <a:rPr lang="ar-EG" dirty="0"/>
              <a:t>  </a:t>
            </a:r>
          </a:p>
          <a:p>
            <a:r>
              <a:rPr lang="ar-EG" dirty="0"/>
              <a:t> </a:t>
            </a:r>
            <a:endParaRPr lang="en-US" dirty="0"/>
          </a:p>
        </p:txBody>
      </p:sp>
      <p:pic>
        <p:nvPicPr>
          <p:cNvPr id="7" name="il_fi" descr="http://4.bp.blogspot.com/-xLe5L-E-zOk/TwnYRcFr9gI/AAAAAAAABcM/h7AUtyodU0o/s1600/%25D8%25B5%25D8%25AF%25D8%25A7.jpg"/>
          <p:cNvPicPr/>
          <p:nvPr/>
        </p:nvPicPr>
        <p:blipFill>
          <a:blip r:embed="rId3" cstate="print"/>
          <a:srcRect/>
          <a:stretch>
            <a:fillRect/>
          </a:stretch>
        </p:blipFill>
        <p:spPr bwMode="auto">
          <a:xfrm>
            <a:off x="1730828" y="4284898"/>
            <a:ext cx="3382347" cy="2016224"/>
          </a:xfrm>
          <a:prstGeom prst="rect">
            <a:avLst/>
          </a:prstGeom>
          <a:ln>
            <a:noFill/>
          </a:ln>
          <a:effectLst>
            <a:softEdge rad="112500"/>
          </a:effectLst>
        </p:spPr>
      </p:pic>
    </p:spTree>
    <p:extLst>
      <p:ext uri="{BB962C8B-B14F-4D97-AF65-F5344CB8AC3E}">
        <p14:creationId xmlns:p14="http://schemas.microsoft.com/office/powerpoint/2010/main" val="153014671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05272" y="149290"/>
            <a:ext cx="13193962" cy="7253207"/>
          </a:xfrm>
          <a:prstGeom prst="rect">
            <a:avLst/>
          </a:prstGeom>
        </p:spPr>
      </p:pic>
      <p:sp>
        <p:nvSpPr>
          <p:cNvPr id="3" name="Subtitle 2"/>
          <p:cNvSpPr>
            <a:spLocks noGrp="1"/>
          </p:cNvSpPr>
          <p:nvPr>
            <p:ph type="subTitle" idx="1"/>
          </p:nvPr>
        </p:nvSpPr>
        <p:spPr>
          <a:xfrm>
            <a:off x="1524000" y="5260362"/>
            <a:ext cx="9144000" cy="1655762"/>
          </a:xfrm>
        </p:spPr>
        <p:txBody>
          <a:bodyPr>
            <a:normAutofit/>
          </a:bodyPr>
          <a:lstStyle/>
          <a:p>
            <a:r>
              <a:rPr lang="en-US" sz="3600" dirty="0">
                <a:solidFill>
                  <a:schemeClr val="bg1"/>
                </a:solidFill>
              </a:rPr>
              <a:t>THANK YOU</a:t>
            </a:r>
            <a:endParaRPr lang="ar-EG" sz="3600" dirty="0">
              <a:solidFill>
                <a:schemeClr val="bg1"/>
              </a:solidFill>
            </a:endParaRPr>
          </a:p>
        </p:txBody>
      </p:sp>
      <p:sp>
        <p:nvSpPr>
          <p:cNvPr id="2" name="Rectangle 1"/>
          <p:cNvSpPr/>
          <p:nvPr/>
        </p:nvSpPr>
        <p:spPr>
          <a:xfrm>
            <a:off x="4002832" y="1439463"/>
            <a:ext cx="8369559" cy="4216539"/>
          </a:xfrm>
          <a:prstGeom prst="rect">
            <a:avLst/>
          </a:prstGeom>
        </p:spPr>
        <p:txBody>
          <a:bodyPr wrap="square">
            <a:spAutoFit/>
          </a:bodyPr>
          <a:lstStyle/>
          <a:p>
            <a:r>
              <a:rPr lang="ar-EG" sz="2800" u="sng" dirty="0"/>
              <a:t>الطريقة الرابعة </a:t>
            </a:r>
            <a:r>
              <a:rPr lang="ar-EG" dirty="0"/>
              <a:t>: - </a:t>
            </a:r>
            <a:r>
              <a:rPr lang="ar-EG" sz="2400" dirty="0"/>
              <a:t>يمكنك باستخدام الخل الأبيض وملح الطعام مع الماء المغلي وعصير الليمون تحضير منظف طبيعي لإزالة بقع الصدأ، قومي بإحضار وعاء مناسب لحجم الملابس وفرشة أسنان وضعي كمية من الماء المغلي داخل الوعاء وافردي قطعة الملابس فوق الوعاء بحيث تكون البقعة باتجاه بخار الماء المتصاعد من الوعاء، وباستخدام الفرشة قومي بدعك مكان البقعة بخليط الخل والليمون وأعيدي المحاولة مرة ثانية في حالة عدم نجاح الأولى. </a:t>
            </a:r>
          </a:p>
          <a:p>
            <a:r>
              <a:rPr lang="ar-EG" sz="2400" dirty="0"/>
              <a:t> </a:t>
            </a:r>
          </a:p>
          <a:p>
            <a:r>
              <a:rPr lang="ar-EG" sz="2400" dirty="0"/>
              <a:t>او من خلال : - نقع قطعة من القطن في الخل الأبيض . ىّ وضع قطعة القطن على بقعة الصدأ حت تتشرب الخل . تغطية البقعة   بطبقة   رقيقة من الملح، وفركها. ىّ  وضع الملابس تحت أشعة الشمس المباشرة، وتركها حت تتلاشى بقعة الصدأ . غسل الملابس كالمعتاد. </a:t>
            </a:r>
            <a:endParaRPr lang="en-US" sz="2400" dirty="0"/>
          </a:p>
        </p:txBody>
      </p:sp>
    </p:spTree>
    <p:extLst>
      <p:ext uri="{BB962C8B-B14F-4D97-AF65-F5344CB8AC3E}">
        <p14:creationId xmlns:p14="http://schemas.microsoft.com/office/powerpoint/2010/main" val="233312964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96</TotalTime>
  <Words>677</Words>
  <Application>Microsoft Office PowerPoint</Application>
  <PresentationFormat>Widescreen</PresentationFormat>
  <Paragraphs>43</Paragraphs>
  <Slides>7</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7</vt:i4>
      </vt:variant>
    </vt:vector>
  </HeadingPairs>
  <TitlesOfParts>
    <vt:vector size="12" baseType="lpstr">
      <vt:lpstr>Arial</vt:lpstr>
      <vt:lpstr>Calibri</vt:lpstr>
      <vt:lpstr>Calibri Light</vt:lpstr>
      <vt:lpstr>Times New Roman</vt:lpstr>
      <vt:lpstr>Office Theme</vt:lpstr>
      <vt:lpstr>العناية بالملابس</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haidy</dc:creator>
  <cp:lastModifiedBy>shosho</cp:lastModifiedBy>
  <cp:revision>20</cp:revision>
  <dcterms:created xsi:type="dcterms:W3CDTF">2020-03-17T20:43:53Z</dcterms:created>
  <dcterms:modified xsi:type="dcterms:W3CDTF">2020-03-25T19:16:35Z</dcterms:modified>
</cp:coreProperties>
</file>